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23"/>
  </p:notesMasterIdLst>
  <p:sldIdLst>
    <p:sldId id="436" r:id="rId3"/>
    <p:sldId id="506" r:id="rId4"/>
    <p:sldId id="507" r:id="rId5"/>
    <p:sldId id="508" r:id="rId6"/>
    <p:sldId id="509" r:id="rId7"/>
    <p:sldId id="491" r:id="rId8"/>
    <p:sldId id="510" r:id="rId9"/>
    <p:sldId id="523" r:id="rId10"/>
    <p:sldId id="511" r:id="rId11"/>
    <p:sldId id="512" r:id="rId12"/>
    <p:sldId id="513" r:id="rId13"/>
    <p:sldId id="514" r:id="rId14"/>
    <p:sldId id="515" r:id="rId15"/>
    <p:sldId id="516" r:id="rId16"/>
    <p:sldId id="517" r:id="rId17"/>
    <p:sldId id="518" r:id="rId18"/>
    <p:sldId id="519" r:id="rId19"/>
    <p:sldId id="520" r:id="rId20"/>
    <p:sldId id="521" r:id="rId21"/>
    <p:sldId id="522" r:id="rId22"/>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2313" userDrawn="1">
          <p15:clr>
            <a:srgbClr val="A4A3A4"/>
          </p15:clr>
        </p15:guide>
        <p15:guide id="4" pos="249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 Sebastian" initials="PS" lastIdx="2" clrIdx="0">
    <p:extLst>
      <p:ext uri="{19B8F6BF-5375-455C-9EA6-DF929625EA0E}">
        <p15:presenceInfo xmlns:p15="http://schemas.microsoft.com/office/powerpoint/2012/main" userId="S-1-5-21-1234072887-1331359823-3868803587-15626" providerId="AD"/>
      </p:ext>
    </p:extLst>
  </p:cmAuthor>
  <p:cmAuthor id="2" name="Paul, Sebastian" initials="PS [2]" lastIdx="11" clrIdx="1">
    <p:extLst>
      <p:ext uri="{19B8F6BF-5375-455C-9EA6-DF929625EA0E}">
        <p15:presenceInfo xmlns:p15="http://schemas.microsoft.com/office/powerpoint/2012/main" userId="S::sebastian.paul@zu.de::97885a84-65a0-4630-a9fc-9207f61297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AAAAAA"/>
    <a:srgbClr val="787878"/>
    <a:srgbClr val="FF0000"/>
    <a:srgbClr val="DCDCDC"/>
    <a:srgbClr val="FF40FF"/>
    <a:srgbClr val="FC8C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81" autoAdjust="0"/>
    <p:restoredTop sz="91712" autoAdjust="0"/>
  </p:normalViewPr>
  <p:slideViewPr>
    <p:cSldViewPr snapToGrid="0" snapToObjects="1">
      <p:cViewPr varScale="1">
        <p:scale>
          <a:sx n="147" d="100"/>
          <a:sy n="147" d="100"/>
        </p:scale>
        <p:origin x="677" y="101"/>
      </p:cViewPr>
      <p:guideLst>
        <p:guide orient="horz" pos="1620"/>
        <p:guide pos="2880"/>
        <p:guide pos="2313"/>
        <p:guide pos="24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36" d="100"/>
          <a:sy n="136" d="100"/>
        </p:scale>
        <p:origin x="330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39A12-7C4B-0D42-8C0B-A044B1204C3F}" type="datetimeFigureOut">
              <a:rPr lang="de-DE" smtClean="0"/>
              <a:t>20.05.2026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38CEB-B6E9-874C-A733-59A4D7187FB2}" type="slidenum">
              <a:rPr lang="de-DE" smtClean="0"/>
              <a:t>‹Nr.›</a:t>
            </a:fld>
            <a:endParaRPr lang="de-DE"/>
          </a:p>
        </p:txBody>
      </p:sp>
    </p:spTree>
    <p:extLst>
      <p:ext uri="{BB962C8B-B14F-4D97-AF65-F5344CB8AC3E}">
        <p14:creationId xmlns:p14="http://schemas.microsoft.com/office/powerpoint/2010/main" val="3808424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628603"/>
            <a:endParaRPr lang="de-DE" dirty="0"/>
          </a:p>
        </p:txBody>
      </p:sp>
      <p:sp>
        <p:nvSpPr>
          <p:cNvPr id="4" name="Foliennummernplatzhalter 3"/>
          <p:cNvSpPr>
            <a:spLocks noGrp="1"/>
          </p:cNvSpPr>
          <p:nvPr>
            <p:ph type="sldNum" sz="quarter" idx="5"/>
          </p:nvPr>
        </p:nvSpPr>
        <p:spPr/>
        <p:txBody>
          <a:bodyPr/>
          <a:lstStyle/>
          <a:p>
            <a:fld id="{D5A38CEB-B6E9-874C-A733-59A4D7187FB2}" type="slidenum">
              <a:rPr lang="de-DE" smtClean="0"/>
              <a:t>1</a:t>
            </a:fld>
            <a:endParaRPr lang="de-DE"/>
          </a:p>
        </p:txBody>
      </p:sp>
    </p:spTree>
    <p:extLst>
      <p:ext uri="{BB962C8B-B14F-4D97-AF65-F5344CB8AC3E}">
        <p14:creationId xmlns:p14="http://schemas.microsoft.com/office/powerpoint/2010/main" val="2042805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Heike Viellieber</a:t>
            </a:r>
          </a:p>
          <a:p>
            <a:endParaRPr lang="de-DE" dirty="0"/>
          </a:p>
        </p:txBody>
      </p:sp>
      <p:sp>
        <p:nvSpPr>
          <p:cNvPr id="4" name="Foliennummernplatzhalter 3"/>
          <p:cNvSpPr>
            <a:spLocks noGrp="1"/>
          </p:cNvSpPr>
          <p:nvPr>
            <p:ph type="sldNum" sz="quarter" idx="5"/>
          </p:nvPr>
        </p:nvSpPr>
        <p:spPr/>
        <p:txBody>
          <a:bodyPr/>
          <a:lstStyle/>
          <a:p>
            <a:fld id="{D5A38CEB-B6E9-874C-A733-59A4D7187FB2}" type="slidenum">
              <a:rPr lang="de-DE" smtClean="0"/>
              <a:t>11</a:t>
            </a:fld>
            <a:endParaRPr lang="de-DE"/>
          </a:p>
        </p:txBody>
      </p:sp>
    </p:spTree>
    <p:extLst>
      <p:ext uri="{BB962C8B-B14F-4D97-AF65-F5344CB8AC3E}">
        <p14:creationId xmlns:p14="http://schemas.microsoft.com/office/powerpoint/2010/main" val="4231160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628603"/>
            <a:r>
              <a:rPr lang="de-DE" dirty="0"/>
              <a:t>Melanie Sassmann</a:t>
            </a:r>
          </a:p>
        </p:txBody>
      </p:sp>
      <p:sp>
        <p:nvSpPr>
          <p:cNvPr id="4" name="Foliennummernplatzhalter 3"/>
          <p:cNvSpPr>
            <a:spLocks noGrp="1"/>
          </p:cNvSpPr>
          <p:nvPr>
            <p:ph type="sldNum" sz="quarter" idx="5"/>
          </p:nvPr>
        </p:nvSpPr>
        <p:spPr/>
        <p:txBody>
          <a:bodyPr/>
          <a:lstStyle/>
          <a:p>
            <a:fld id="{D5A38CEB-B6E9-874C-A733-59A4D7187FB2}" type="slidenum">
              <a:rPr lang="de-DE" smtClean="0"/>
              <a:t>13</a:t>
            </a:fld>
            <a:endParaRPr lang="de-DE"/>
          </a:p>
        </p:txBody>
      </p:sp>
    </p:spTree>
    <p:extLst>
      <p:ext uri="{BB962C8B-B14F-4D97-AF65-F5344CB8AC3E}">
        <p14:creationId xmlns:p14="http://schemas.microsoft.com/office/powerpoint/2010/main" val="2161262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Melanie Sassmann</a:t>
            </a:r>
          </a:p>
        </p:txBody>
      </p:sp>
      <p:sp>
        <p:nvSpPr>
          <p:cNvPr id="4" name="Foliennummernplatzhalter 3"/>
          <p:cNvSpPr>
            <a:spLocks noGrp="1"/>
          </p:cNvSpPr>
          <p:nvPr>
            <p:ph type="sldNum" sz="quarter" idx="5"/>
          </p:nvPr>
        </p:nvSpPr>
        <p:spPr/>
        <p:txBody>
          <a:bodyPr/>
          <a:lstStyle/>
          <a:p>
            <a:fld id="{D5A38CEB-B6E9-874C-A733-59A4D7187FB2}" type="slidenum">
              <a:rPr lang="de-DE" smtClean="0"/>
              <a:t>16</a:t>
            </a:fld>
            <a:endParaRPr lang="de-DE"/>
          </a:p>
        </p:txBody>
      </p:sp>
    </p:spTree>
    <p:extLst>
      <p:ext uri="{BB962C8B-B14F-4D97-AF65-F5344CB8AC3E}">
        <p14:creationId xmlns:p14="http://schemas.microsoft.com/office/powerpoint/2010/main" val="3200327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Heike Viellieber</a:t>
            </a:r>
          </a:p>
        </p:txBody>
      </p:sp>
      <p:sp>
        <p:nvSpPr>
          <p:cNvPr id="4" name="Foliennummernplatzhalter 3"/>
          <p:cNvSpPr>
            <a:spLocks noGrp="1"/>
          </p:cNvSpPr>
          <p:nvPr>
            <p:ph type="sldNum" sz="quarter" idx="5"/>
          </p:nvPr>
        </p:nvSpPr>
        <p:spPr/>
        <p:txBody>
          <a:bodyPr/>
          <a:lstStyle/>
          <a:p>
            <a:fld id="{D5A38CEB-B6E9-874C-A733-59A4D7187FB2}" type="slidenum">
              <a:rPr lang="de-DE" smtClean="0"/>
              <a:t>18</a:t>
            </a:fld>
            <a:endParaRPr lang="de-DE"/>
          </a:p>
        </p:txBody>
      </p:sp>
    </p:spTree>
    <p:extLst>
      <p:ext uri="{BB962C8B-B14F-4D97-AF65-F5344CB8AC3E}">
        <p14:creationId xmlns:p14="http://schemas.microsoft.com/office/powerpoint/2010/main" val="3018049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628603"/>
            <a:endParaRPr lang="de-DE"/>
          </a:p>
        </p:txBody>
      </p:sp>
      <p:sp>
        <p:nvSpPr>
          <p:cNvPr id="4" name="Foliennummernplatzhalter 3"/>
          <p:cNvSpPr>
            <a:spLocks noGrp="1"/>
          </p:cNvSpPr>
          <p:nvPr>
            <p:ph type="sldNum" sz="quarter" idx="5"/>
          </p:nvPr>
        </p:nvSpPr>
        <p:spPr/>
        <p:txBody>
          <a:bodyPr/>
          <a:lstStyle/>
          <a:p>
            <a:fld id="{D5A38CEB-B6E9-874C-A733-59A4D7187FB2}" type="slidenum">
              <a:rPr lang="de-DE" smtClean="0"/>
              <a:t>20</a:t>
            </a:fld>
            <a:endParaRPr lang="de-DE"/>
          </a:p>
        </p:txBody>
      </p:sp>
    </p:spTree>
    <p:extLst>
      <p:ext uri="{BB962C8B-B14F-4D97-AF65-F5344CB8AC3E}">
        <p14:creationId xmlns:p14="http://schemas.microsoft.com/office/powerpoint/2010/main" val="225507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Melanie Sassmann</a:t>
            </a:r>
          </a:p>
        </p:txBody>
      </p:sp>
      <p:sp>
        <p:nvSpPr>
          <p:cNvPr id="4" name="Foliennummernplatzhalter 3"/>
          <p:cNvSpPr>
            <a:spLocks noGrp="1"/>
          </p:cNvSpPr>
          <p:nvPr>
            <p:ph type="sldNum" sz="quarter" idx="5"/>
          </p:nvPr>
        </p:nvSpPr>
        <p:spPr/>
        <p:txBody>
          <a:bodyPr/>
          <a:lstStyle/>
          <a:p>
            <a:fld id="{D5A38CEB-B6E9-874C-A733-59A4D7187FB2}" type="slidenum">
              <a:rPr lang="de-DE" smtClean="0"/>
              <a:t>2</a:t>
            </a:fld>
            <a:endParaRPr lang="de-DE"/>
          </a:p>
        </p:txBody>
      </p:sp>
    </p:spTree>
    <p:extLst>
      <p:ext uri="{BB962C8B-B14F-4D97-AF65-F5344CB8AC3E}">
        <p14:creationId xmlns:p14="http://schemas.microsoft.com/office/powerpoint/2010/main" val="4121546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28603" rtl="0" eaLnBrk="1" fontAlgn="auto" latinLnBrk="0" hangingPunct="1">
              <a:lnSpc>
                <a:spcPct val="100000"/>
              </a:lnSpc>
              <a:spcBef>
                <a:spcPts val="0"/>
              </a:spcBef>
              <a:spcAft>
                <a:spcPts val="0"/>
              </a:spcAft>
              <a:buClrTx/>
              <a:buSzTx/>
              <a:buFontTx/>
              <a:buNone/>
              <a:tabLst/>
              <a:defRPr/>
            </a:pPr>
            <a:r>
              <a:rPr lang="de-DE" dirty="0"/>
              <a:t>Melanie Sassmann</a:t>
            </a:r>
          </a:p>
          <a:p>
            <a:pPr defTabSz="628603"/>
            <a:endParaRPr lang="de-DE" dirty="0"/>
          </a:p>
        </p:txBody>
      </p:sp>
      <p:sp>
        <p:nvSpPr>
          <p:cNvPr id="4" name="Foliennummernplatzhalter 3"/>
          <p:cNvSpPr>
            <a:spLocks noGrp="1"/>
          </p:cNvSpPr>
          <p:nvPr>
            <p:ph type="sldNum" sz="quarter" idx="5"/>
          </p:nvPr>
        </p:nvSpPr>
        <p:spPr/>
        <p:txBody>
          <a:bodyPr/>
          <a:lstStyle/>
          <a:p>
            <a:fld id="{D5A38CEB-B6E9-874C-A733-59A4D7187FB2}" type="slidenum">
              <a:rPr lang="de-DE" smtClean="0"/>
              <a:t>3</a:t>
            </a:fld>
            <a:endParaRPr lang="de-DE"/>
          </a:p>
        </p:txBody>
      </p:sp>
    </p:spTree>
    <p:extLst>
      <p:ext uri="{BB962C8B-B14F-4D97-AF65-F5344CB8AC3E}">
        <p14:creationId xmlns:p14="http://schemas.microsoft.com/office/powerpoint/2010/main" val="4248559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28603" rtl="0" eaLnBrk="1" fontAlgn="auto" latinLnBrk="0" hangingPunct="1">
              <a:lnSpc>
                <a:spcPct val="100000"/>
              </a:lnSpc>
              <a:spcBef>
                <a:spcPts val="0"/>
              </a:spcBef>
              <a:spcAft>
                <a:spcPts val="0"/>
              </a:spcAft>
              <a:buClrTx/>
              <a:buSzTx/>
              <a:buFontTx/>
              <a:buNone/>
              <a:tabLst/>
              <a:defRPr/>
            </a:pPr>
            <a:r>
              <a:rPr lang="de-DE" dirty="0"/>
              <a:t>Christian Opitz</a:t>
            </a:r>
          </a:p>
          <a:p>
            <a:pPr defTabSz="628603"/>
            <a:endParaRPr lang="de-DE" dirty="0"/>
          </a:p>
        </p:txBody>
      </p:sp>
      <p:sp>
        <p:nvSpPr>
          <p:cNvPr id="4" name="Foliennummernplatzhalter 3"/>
          <p:cNvSpPr>
            <a:spLocks noGrp="1"/>
          </p:cNvSpPr>
          <p:nvPr>
            <p:ph type="sldNum" sz="quarter" idx="5"/>
          </p:nvPr>
        </p:nvSpPr>
        <p:spPr/>
        <p:txBody>
          <a:bodyPr/>
          <a:lstStyle/>
          <a:p>
            <a:fld id="{D5A38CEB-B6E9-874C-A733-59A4D7187FB2}" type="slidenum">
              <a:rPr lang="de-DE" smtClean="0"/>
              <a:t>5</a:t>
            </a:fld>
            <a:endParaRPr lang="de-DE"/>
          </a:p>
        </p:txBody>
      </p:sp>
    </p:spTree>
    <p:extLst>
      <p:ext uri="{BB962C8B-B14F-4D97-AF65-F5344CB8AC3E}">
        <p14:creationId xmlns:p14="http://schemas.microsoft.com/office/powerpoint/2010/main" val="3390036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Christian Opitz</a:t>
            </a:r>
          </a:p>
        </p:txBody>
      </p:sp>
      <p:sp>
        <p:nvSpPr>
          <p:cNvPr id="4" name="Foliennummernplatzhalter 3"/>
          <p:cNvSpPr>
            <a:spLocks noGrp="1"/>
          </p:cNvSpPr>
          <p:nvPr>
            <p:ph type="sldNum" sz="quarter" idx="5"/>
          </p:nvPr>
        </p:nvSpPr>
        <p:spPr/>
        <p:txBody>
          <a:bodyPr/>
          <a:lstStyle/>
          <a:p>
            <a:fld id="{D5A38CEB-B6E9-874C-A733-59A4D7187FB2}" type="slidenum">
              <a:rPr lang="de-DE" smtClean="0"/>
              <a:t>6</a:t>
            </a:fld>
            <a:endParaRPr lang="de-DE"/>
          </a:p>
        </p:txBody>
      </p:sp>
    </p:spTree>
    <p:extLst>
      <p:ext uri="{BB962C8B-B14F-4D97-AF65-F5344CB8AC3E}">
        <p14:creationId xmlns:p14="http://schemas.microsoft.com/office/powerpoint/2010/main" val="2104073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Christian Opitz</a:t>
            </a:r>
          </a:p>
          <a:p>
            <a:endParaRPr lang="de-DE" sz="1200" dirty="0">
              <a:latin typeface="Universe "/>
            </a:endParaRPr>
          </a:p>
        </p:txBody>
      </p:sp>
      <p:sp>
        <p:nvSpPr>
          <p:cNvPr id="4" name="Foliennummernplatzhalter 3"/>
          <p:cNvSpPr>
            <a:spLocks noGrp="1"/>
          </p:cNvSpPr>
          <p:nvPr>
            <p:ph type="sldNum" sz="quarter" idx="5"/>
          </p:nvPr>
        </p:nvSpPr>
        <p:spPr/>
        <p:txBody>
          <a:bodyPr/>
          <a:lstStyle/>
          <a:p>
            <a:fld id="{D5A38CEB-B6E9-874C-A733-59A4D7187FB2}" type="slidenum">
              <a:rPr lang="de-DE" smtClean="0"/>
              <a:t>7</a:t>
            </a:fld>
            <a:endParaRPr lang="de-DE"/>
          </a:p>
        </p:txBody>
      </p:sp>
    </p:spTree>
    <p:extLst>
      <p:ext uri="{BB962C8B-B14F-4D97-AF65-F5344CB8AC3E}">
        <p14:creationId xmlns:p14="http://schemas.microsoft.com/office/powerpoint/2010/main" val="898683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A1706-85C5-6645-E748-7A1D463E60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11FAAD-8BFC-A139-CC2A-ED43986CBDA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DA2FEDD-2555-E32B-6965-088914B626AC}"/>
              </a:ext>
            </a:extLst>
          </p:cNvPr>
          <p:cNvSpPr>
            <a:spLocks noGrp="1"/>
          </p:cNvSpPr>
          <p:nvPr>
            <p:ph type="body" idx="1"/>
          </p:nvPr>
        </p:nvSpPr>
        <p:spPr/>
        <p:txBody>
          <a:bodyPr/>
          <a:lstStyle/>
          <a:p>
            <a:pPr marL="0" marR="0" lvl="0" indent="0" algn="l" defTabSz="628603" rtl="0" eaLnBrk="1" fontAlgn="auto" latinLnBrk="0" hangingPunct="1">
              <a:lnSpc>
                <a:spcPct val="100000"/>
              </a:lnSpc>
              <a:spcBef>
                <a:spcPts val="0"/>
              </a:spcBef>
              <a:spcAft>
                <a:spcPts val="0"/>
              </a:spcAft>
              <a:buClrTx/>
              <a:buSzTx/>
              <a:buFontTx/>
              <a:buNone/>
              <a:tabLst/>
              <a:defRPr/>
            </a:pPr>
            <a:r>
              <a:rPr lang="de-DE" dirty="0"/>
              <a:t>Christian Opitz</a:t>
            </a:r>
          </a:p>
          <a:p>
            <a:pPr defTabSz="628603"/>
            <a:endParaRPr lang="de-DE" dirty="0"/>
          </a:p>
        </p:txBody>
      </p:sp>
      <p:sp>
        <p:nvSpPr>
          <p:cNvPr id="4" name="Foliennummernplatzhalter 3">
            <a:extLst>
              <a:ext uri="{FF2B5EF4-FFF2-40B4-BE49-F238E27FC236}">
                <a16:creationId xmlns:a16="http://schemas.microsoft.com/office/drawing/2014/main" id="{F487CACA-8820-44FA-83C3-E242323C43F9}"/>
              </a:ext>
            </a:extLst>
          </p:cNvPr>
          <p:cNvSpPr>
            <a:spLocks noGrp="1"/>
          </p:cNvSpPr>
          <p:nvPr>
            <p:ph type="sldNum" sz="quarter" idx="5"/>
          </p:nvPr>
        </p:nvSpPr>
        <p:spPr/>
        <p:txBody>
          <a:bodyPr/>
          <a:lstStyle/>
          <a:p>
            <a:fld id="{D5A38CEB-B6E9-874C-A733-59A4D7187FB2}" type="slidenum">
              <a:rPr lang="de-DE" smtClean="0"/>
              <a:t>8</a:t>
            </a:fld>
            <a:endParaRPr lang="de-DE"/>
          </a:p>
        </p:txBody>
      </p:sp>
    </p:spTree>
    <p:extLst>
      <p:ext uri="{BB962C8B-B14F-4D97-AF65-F5344CB8AC3E}">
        <p14:creationId xmlns:p14="http://schemas.microsoft.com/office/powerpoint/2010/main" val="22771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28603" rtl="0" eaLnBrk="1" fontAlgn="auto" latinLnBrk="0" hangingPunct="1">
              <a:lnSpc>
                <a:spcPct val="100000"/>
              </a:lnSpc>
              <a:spcBef>
                <a:spcPts val="0"/>
              </a:spcBef>
              <a:spcAft>
                <a:spcPts val="0"/>
              </a:spcAft>
              <a:buClrTx/>
              <a:buSzTx/>
              <a:buFontTx/>
              <a:buNone/>
              <a:tabLst/>
              <a:defRPr/>
            </a:pPr>
            <a:r>
              <a:rPr lang="de-DE" dirty="0"/>
              <a:t>Christian Opitz</a:t>
            </a:r>
          </a:p>
          <a:p>
            <a:pPr defTabSz="628603"/>
            <a:endParaRPr lang="de-DE" dirty="0"/>
          </a:p>
        </p:txBody>
      </p:sp>
      <p:sp>
        <p:nvSpPr>
          <p:cNvPr id="4" name="Foliennummernplatzhalter 3"/>
          <p:cNvSpPr>
            <a:spLocks noGrp="1"/>
          </p:cNvSpPr>
          <p:nvPr>
            <p:ph type="sldNum" sz="quarter" idx="5"/>
          </p:nvPr>
        </p:nvSpPr>
        <p:spPr/>
        <p:txBody>
          <a:bodyPr/>
          <a:lstStyle/>
          <a:p>
            <a:fld id="{D5A38CEB-B6E9-874C-A733-59A4D7187FB2}" type="slidenum">
              <a:rPr lang="de-DE" smtClean="0"/>
              <a:t>9</a:t>
            </a:fld>
            <a:endParaRPr lang="de-DE"/>
          </a:p>
        </p:txBody>
      </p:sp>
    </p:spTree>
    <p:extLst>
      <p:ext uri="{BB962C8B-B14F-4D97-AF65-F5344CB8AC3E}">
        <p14:creationId xmlns:p14="http://schemas.microsoft.com/office/powerpoint/2010/main" val="4187499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28603" rtl="0" eaLnBrk="1" fontAlgn="auto" latinLnBrk="0" hangingPunct="1">
              <a:lnSpc>
                <a:spcPct val="100000"/>
              </a:lnSpc>
              <a:spcBef>
                <a:spcPts val="0"/>
              </a:spcBef>
              <a:spcAft>
                <a:spcPts val="0"/>
              </a:spcAft>
              <a:buClrTx/>
              <a:buSzTx/>
              <a:buFontTx/>
              <a:buNone/>
              <a:tabLst/>
              <a:defRPr/>
            </a:pPr>
            <a:r>
              <a:rPr lang="de-DE" dirty="0"/>
              <a:t>Heike Viellieber</a:t>
            </a:r>
          </a:p>
          <a:p>
            <a:pPr defTabSz="628603"/>
            <a:endParaRPr lang="de-DE" dirty="0"/>
          </a:p>
        </p:txBody>
      </p:sp>
      <p:sp>
        <p:nvSpPr>
          <p:cNvPr id="4" name="Foliennummernplatzhalter 3"/>
          <p:cNvSpPr>
            <a:spLocks noGrp="1"/>
          </p:cNvSpPr>
          <p:nvPr>
            <p:ph type="sldNum" sz="quarter" idx="5"/>
          </p:nvPr>
        </p:nvSpPr>
        <p:spPr/>
        <p:txBody>
          <a:bodyPr/>
          <a:lstStyle/>
          <a:p>
            <a:fld id="{D5A38CEB-B6E9-874C-A733-59A4D7187FB2}" type="slidenum">
              <a:rPr lang="de-DE" smtClean="0"/>
              <a:t>10</a:t>
            </a:fld>
            <a:endParaRPr lang="de-DE"/>
          </a:p>
        </p:txBody>
      </p:sp>
    </p:spTree>
    <p:extLst>
      <p:ext uri="{BB962C8B-B14F-4D97-AF65-F5344CB8AC3E}">
        <p14:creationId xmlns:p14="http://schemas.microsoft.com/office/powerpoint/2010/main" val="2925852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weiß">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8ECC897-369A-996D-45B6-52A7FA11E2AB}"/>
              </a:ext>
            </a:extLst>
          </p:cNvPr>
          <p:cNvSpPr>
            <a:spLocks noGrp="1"/>
          </p:cNvSpPr>
          <p:nvPr>
            <p:ph type="body" sz="quarter" idx="10" hasCustomPrompt="1"/>
          </p:nvPr>
        </p:nvSpPr>
        <p:spPr>
          <a:xfrm>
            <a:off x="359999" y="1568448"/>
            <a:ext cx="8424000" cy="1616077"/>
          </a:xfrm>
          <a:prstGeom prst="rect">
            <a:avLst/>
          </a:prstGeom>
        </p:spPr>
        <p:txBody>
          <a:bodyPr/>
          <a:lstStyle>
            <a:lvl1pPr marL="0" indent="0">
              <a:buNone/>
              <a:defRPr baseline="0">
                <a:latin typeface="Arial" panose="020B0604020202020204" pitchFamily="34" charset="0"/>
              </a:defRPr>
            </a:lvl1pPr>
          </a:lstStyle>
          <a:p>
            <a:pPr lvl="0"/>
            <a:r>
              <a:rPr lang="de-DE" dirty="0"/>
              <a:t>Titel der Präsentation</a:t>
            </a:r>
          </a:p>
        </p:txBody>
      </p:sp>
      <p:sp>
        <p:nvSpPr>
          <p:cNvPr id="6" name="Textplatzhalter 5">
            <a:extLst>
              <a:ext uri="{FF2B5EF4-FFF2-40B4-BE49-F238E27FC236}">
                <a16:creationId xmlns:a16="http://schemas.microsoft.com/office/drawing/2014/main" id="{686D1A93-2AFA-45F4-C988-5E1453E4ED89}"/>
              </a:ext>
            </a:extLst>
          </p:cNvPr>
          <p:cNvSpPr>
            <a:spLocks noGrp="1"/>
          </p:cNvSpPr>
          <p:nvPr>
            <p:ph type="body" sz="quarter" idx="11" hasCustomPrompt="1"/>
          </p:nvPr>
        </p:nvSpPr>
        <p:spPr>
          <a:xfrm>
            <a:off x="359998" y="3836840"/>
            <a:ext cx="8424000" cy="590224"/>
          </a:xfrm>
          <a:prstGeom prst="rect">
            <a:avLst/>
          </a:prstGeom>
        </p:spPr>
        <p:txBody>
          <a:bodyPr anchor="b" anchorCtr="0"/>
          <a:lstStyle>
            <a:lvl1pPr marL="0" indent="0">
              <a:spcBef>
                <a:spcPts val="0"/>
              </a:spcBef>
              <a:spcAft>
                <a:spcPts val="400"/>
              </a:spcAft>
              <a:buNone/>
              <a:defRPr sz="1400" baseline="0">
                <a:latin typeface="Arial" panose="020B0604020202020204" pitchFamily="34" charset="0"/>
              </a:defRPr>
            </a:lvl1pPr>
          </a:lstStyle>
          <a:p>
            <a:pPr lvl="0"/>
            <a:r>
              <a:rPr lang="de-DE" dirty="0"/>
              <a:t>Referent/Autor</a:t>
            </a:r>
          </a:p>
        </p:txBody>
      </p:sp>
      <p:sp>
        <p:nvSpPr>
          <p:cNvPr id="7" name="Textplatzhalter 5">
            <a:extLst>
              <a:ext uri="{FF2B5EF4-FFF2-40B4-BE49-F238E27FC236}">
                <a16:creationId xmlns:a16="http://schemas.microsoft.com/office/drawing/2014/main" id="{0FDD9145-E16C-3606-CC3C-1E82145FF5B0}"/>
              </a:ext>
            </a:extLst>
          </p:cNvPr>
          <p:cNvSpPr>
            <a:spLocks noGrp="1"/>
          </p:cNvSpPr>
          <p:nvPr>
            <p:ph type="body" sz="quarter" idx="12" hasCustomPrompt="1"/>
          </p:nvPr>
        </p:nvSpPr>
        <p:spPr>
          <a:xfrm>
            <a:off x="359998" y="4534424"/>
            <a:ext cx="8424000" cy="320380"/>
          </a:xfrm>
          <a:prstGeom prst="rect">
            <a:avLst/>
          </a:prstGeom>
        </p:spPr>
        <p:txBody>
          <a:bodyPr/>
          <a:lstStyle>
            <a:lvl1pPr marL="0" indent="0">
              <a:buNone/>
              <a:defRPr sz="1400" baseline="0">
                <a:latin typeface="Arial" panose="020B0604020202020204" pitchFamily="34" charset="0"/>
              </a:defRPr>
            </a:lvl1pPr>
          </a:lstStyle>
          <a:p>
            <a:pPr lvl="0"/>
            <a:r>
              <a:rPr lang="de-DE" dirty="0"/>
              <a:t>Datum</a:t>
            </a:r>
          </a:p>
        </p:txBody>
      </p:sp>
    </p:spTree>
    <p:extLst>
      <p:ext uri="{BB962C8B-B14F-4D97-AF65-F5344CB8AC3E}">
        <p14:creationId xmlns:p14="http://schemas.microsoft.com/office/powerpoint/2010/main" val="532756960"/>
      </p:ext>
    </p:extLst>
  </p:cSld>
  <p:clrMapOvr>
    <a:masterClrMapping/>
  </p:clrMapOvr>
  <p:extLst>
    <p:ext uri="{DCECCB84-F9BA-43D5-87BE-67443E8EF086}">
      <p15:sldGuideLst xmlns:p15="http://schemas.microsoft.com/office/powerpoint/2012/main">
        <p15:guide id="1" pos="226" userDrawn="1">
          <p15:clr>
            <a:srgbClr val="FBAE40"/>
          </p15:clr>
        </p15:guide>
        <p15:guide id="2" pos="5534" userDrawn="1">
          <p15:clr>
            <a:srgbClr val="FBAE40"/>
          </p15:clr>
        </p15:guide>
        <p15:guide id="3" orient="horz" pos="985" userDrawn="1">
          <p15:clr>
            <a:srgbClr val="FBAE40"/>
          </p15:clr>
        </p15:guide>
        <p15:guide id="4" orient="horz" pos="2006" userDrawn="1">
          <p15:clr>
            <a:srgbClr val="FBAE40"/>
          </p15:clr>
        </p15:guide>
        <p15:guide id="5" orient="horz" pos="1620" userDrawn="1">
          <p15:clr>
            <a:srgbClr val="FBAE40"/>
          </p15:clr>
        </p15:guide>
        <p15:guide id="6" orient="horz" pos="2414" userDrawn="1">
          <p15:clr>
            <a:srgbClr val="FBAE40"/>
          </p15:clr>
        </p15:guide>
        <p15:guide id="7" orient="horz" pos="2799" userDrawn="1">
          <p15:clr>
            <a:srgbClr val="FBAE40"/>
          </p15:clr>
        </p15:guide>
        <p15:guide id="8" orient="horz" pos="2845" userDrawn="1">
          <p15:clr>
            <a:srgbClr val="FBAE40"/>
          </p15:clr>
        </p15:guide>
        <p15:guide id="9" orient="horz" pos="30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weiß">
    <p:spTree>
      <p:nvGrpSpPr>
        <p:cNvPr id="1" name=""/>
        <p:cNvGrpSpPr/>
        <p:nvPr/>
      </p:nvGrpSpPr>
      <p:grpSpPr>
        <a:xfrm>
          <a:off x="0" y="0"/>
          <a:ext cx="0" cy="0"/>
          <a:chOff x="0" y="0"/>
          <a:chExt cx="0" cy="0"/>
        </a:xfrm>
      </p:grpSpPr>
      <p:sp>
        <p:nvSpPr>
          <p:cNvPr id="4" name="Untertitel 2">
            <a:extLst>
              <a:ext uri="{FF2B5EF4-FFF2-40B4-BE49-F238E27FC236}">
                <a16:creationId xmlns:a16="http://schemas.microsoft.com/office/drawing/2014/main" id="{6C25C29F-6EA9-8BBB-168E-44806C889FF7}"/>
              </a:ext>
            </a:extLst>
          </p:cNvPr>
          <p:cNvSpPr>
            <a:spLocks noGrp="1"/>
          </p:cNvSpPr>
          <p:nvPr>
            <p:ph type="subTitle" idx="13" hasCustomPrompt="1"/>
          </p:nvPr>
        </p:nvSpPr>
        <p:spPr>
          <a:xfrm>
            <a:off x="360000" y="1130400"/>
            <a:ext cx="8424000" cy="2880000"/>
          </a:xfrm>
          <a:prstGeom prst="rect">
            <a:avLst/>
          </a:prstGeom>
        </p:spPr>
        <p:txBody>
          <a:bodyPr lIns="0" tIns="0" rIns="0" bIns="0" anchor="ctr" anchorCtr="0"/>
          <a:lstStyle>
            <a:lvl1pPr marL="0" indent="0" algn="ctr">
              <a:lnSpc>
                <a:spcPts val="3800"/>
              </a:lnSpc>
              <a:spcBef>
                <a:spcPts val="0"/>
              </a:spcBef>
              <a:buNone/>
              <a:defRPr sz="3600" b="1" i="0" baseline="0">
                <a:solidFill>
                  <a:schemeClr val="tx1"/>
                </a:solidFill>
                <a:latin typeface="Arial" panose="020B0604020202020204"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Zitat Arial </a:t>
            </a:r>
            <a:r>
              <a:rPr lang="de-DE" dirty="0" err="1"/>
              <a:t>Bold</a:t>
            </a:r>
            <a:r>
              <a:rPr lang="de-DE" dirty="0"/>
              <a:t> 36 Pt. / Auszeichnung in rot, manueller Umbruch</a:t>
            </a:r>
          </a:p>
        </p:txBody>
      </p:sp>
      <p:sp>
        <p:nvSpPr>
          <p:cNvPr id="3" name="Foliennummernplatzhalter 5">
            <a:extLst>
              <a:ext uri="{FF2B5EF4-FFF2-40B4-BE49-F238E27FC236}">
                <a16:creationId xmlns:a16="http://schemas.microsoft.com/office/drawing/2014/main" id="{A6BAE182-3A26-A829-2E78-E769E346ACEE}"/>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Christian Opitz</a:t>
            </a:r>
            <a:r>
              <a:rPr lang="de-DE" sz="700" baseline="0" dirty="0">
                <a:solidFill>
                  <a:srgbClr val="AAAAAA"/>
                </a:solidFill>
              </a:rPr>
              <a:t>|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1761430435"/>
      </p:ext>
    </p:extLst>
  </p:cSld>
  <p:clrMapOvr>
    <a:masterClrMapping/>
  </p:clrMapOvr>
  <p:extLst>
    <p:ext uri="{DCECCB84-F9BA-43D5-87BE-67443E8EF086}">
      <p15:sldGuideLst xmlns:p15="http://schemas.microsoft.com/office/powerpoint/2012/main">
        <p15:guide id="1" orient="horz" pos="713" userDrawn="1">
          <p15:clr>
            <a:srgbClr val="FBAE40"/>
          </p15:clr>
        </p15:guide>
        <p15:guide id="2" pos="226" userDrawn="1">
          <p15:clr>
            <a:srgbClr val="FBAE40"/>
          </p15:clr>
        </p15:guide>
        <p15:guide id="3" orient="horz" pos="2527" userDrawn="1">
          <p15:clr>
            <a:srgbClr val="FBAE40"/>
          </p15:clr>
        </p15:guide>
        <p15:guide id="4" pos="553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ontakt weiss">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8ECC897-369A-996D-45B6-52A7FA11E2AB}"/>
              </a:ext>
            </a:extLst>
          </p:cNvPr>
          <p:cNvSpPr>
            <a:spLocks noGrp="1"/>
          </p:cNvSpPr>
          <p:nvPr>
            <p:ph type="body" sz="quarter" idx="10" hasCustomPrompt="1"/>
          </p:nvPr>
        </p:nvSpPr>
        <p:spPr>
          <a:xfrm>
            <a:off x="359998" y="1568448"/>
            <a:ext cx="8424000" cy="1627305"/>
          </a:xfrm>
          <a:prstGeom prst="rect">
            <a:avLst/>
          </a:prstGeom>
        </p:spPr>
        <p:txBody>
          <a:bodyPr/>
          <a:lstStyle>
            <a:lvl1pPr marL="0" indent="0">
              <a:buNone/>
              <a:defRPr baseline="0">
                <a:latin typeface="Arial" panose="020B0604020202020204" pitchFamily="34" charset="0"/>
              </a:defRPr>
            </a:lvl1pPr>
          </a:lstStyle>
          <a:p>
            <a:pPr lvl="0"/>
            <a:r>
              <a:rPr lang="de-DE" dirty="0"/>
              <a:t>Schlusswort/Danksagung</a:t>
            </a:r>
          </a:p>
        </p:txBody>
      </p:sp>
      <p:sp>
        <p:nvSpPr>
          <p:cNvPr id="6" name="Textplatzhalter 5">
            <a:extLst>
              <a:ext uri="{FF2B5EF4-FFF2-40B4-BE49-F238E27FC236}">
                <a16:creationId xmlns:a16="http://schemas.microsoft.com/office/drawing/2014/main" id="{686D1A93-2AFA-45F4-C988-5E1453E4ED89}"/>
              </a:ext>
            </a:extLst>
          </p:cNvPr>
          <p:cNvSpPr>
            <a:spLocks noGrp="1"/>
          </p:cNvSpPr>
          <p:nvPr>
            <p:ph type="body" sz="quarter" idx="11" hasCustomPrompt="1"/>
          </p:nvPr>
        </p:nvSpPr>
        <p:spPr>
          <a:xfrm>
            <a:off x="359998" y="3836839"/>
            <a:ext cx="8424000" cy="970291"/>
          </a:xfrm>
          <a:prstGeom prst="rect">
            <a:avLst/>
          </a:prstGeom>
        </p:spPr>
        <p:txBody>
          <a:bodyPr anchor="b" anchorCtr="0"/>
          <a:lstStyle>
            <a:lvl1pPr marL="0" indent="0">
              <a:spcBef>
                <a:spcPts val="0"/>
              </a:spcBef>
              <a:spcAft>
                <a:spcPts val="400"/>
              </a:spcAft>
              <a:buNone/>
              <a:defRPr sz="1400" baseline="0">
                <a:latin typeface="Arial" panose="020B0604020202020204" pitchFamily="34" charset="0"/>
              </a:defRPr>
            </a:lvl1pPr>
          </a:lstStyle>
          <a:p>
            <a:pPr lvl="0"/>
            <a:r>
              <a:rPr lang="de-DE" dirty="0"/>
              <a:t>Referent/Autor, Kontakt</a:t>
            </a:r>
          </a:p>
        </p:txBody>
      </p:sp>
      <p:sp>
        <p:nvSpPr>
          <p:cNvPr id="2" name="Titel 1">
            <a:extLst>
              <a:ext uri="{FF2B5EF4-FFF2-40B4-BE49-F238E27FC236}">
                <a16:creationId xmlns:a16="http://schemas.microsoft.com/office/drawing/2014/main" id="{22CA0424-3FBC-5306-7492-BD87C699A127}"/>
              </a:ext>
            </a:extLst>
          </p:cNvPr>
          <p:cNvSpPr>
            <a:spLocks noGrp="1"/>
          </p:cNvSpPr>
          <p:nvPr>
            <p:ph type="title"/>
          </p:nvPr>
        </p:nvSpPr>
        <p:spPr>
          <a:xfrm>
            <a:off x="628650" y="274638"/>
            <a:ext cx="7886700" cy="993775"/>
          </a:xfrm>
          <a:prstGeom prst="rect">
            <a:avLst/>
          </a:prstGeom>
        </p:spPr>
        <p:txBody>
          <a:bodyPr/>
          <a:lstStyle/>
          <a:p>
            <a:r>
              <a:rPr lang="de-DE"/>
              <a:t>Mastertitelformat bearbeiten</a:t>
            </a:r>
          </a:p>
        </p:txBody>
      </p:sp>
    </p:spTree>
    <p:extLst>
      <p:ext uri="{BB962C8B-B14F-4D97-AF65-F5344CB8AC3E}">
        <p14:creationId xmlns:p14="http://schemas.microsoft.com/office/powerpoint/2010/main" val="1952397670"/>
      </p:ext>
    </p:extLst>
  </p:cSld>
  <p:clrMapOvr>
    <a:masterClrMapping/>
  </p:clrMapOvr>
  <p:extLst>
    <p:ext uri="{DCECCB84-F9BA-43D5-87BE-67443E8EF086}">
      <p15:sldGuideLst xmlns:p15="http://schemas.microsoft.com/office/powerpoint/2012/main">
        <p15:guide id="1" orient="horz" pos="3026" userDrawn="1">
          <p15:clr>
            <a:srgbClr val="FBAE40"/>
          </p15:clr>
        </p15:guide>
        <p15:guide id="2" pos="5534" userDrawn="1">
          <p15:clr>
            <a:srgbClr val="FBAE40"/>
          </p15:clr>
        </p15:guide>
        <p15:guide id="3" pos="226" userDrawn="1">
          <p15:clr>
            <a:srgbClr val="FBAE40"/>
          </p15:clr>
        </p15:guide>
        <p15:guide id="4" orient="horz" pos="2414" userDrawn="1">
          <p15:clr>
            <a:srgbClr val="FBAE40"/>
          </p15:clr>
        </p15:guide>
        <p15:guide id="5" orient="horz" pos="2028" userDrawn="1">
          <p15:clr>
            <a:srgbClr val="FBAE40"/>
          </p15:clr>
        </p15:guide>
        <p15:guide id="6" orient="horz" pos="98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ufzählun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748BF99-8E6F-C0B1-E284-6E0348EDC20A}"/>
              </a:ext>
            </a:extLst>
          </p:cNvPr>
          <p:cNvSpPr/>
          <p:nvPr userDrawn="1"/>
        </p:nvSpPr>
        <p:spPr bwMode="ltGray">
          <a:xfrm>
            <a:off x="0" y="811035"/>
            <a:ext cx="9144000" cy="3992740"/>
          </a:xfrm>
          <a:prstGeom prst="rect">
            <a:avLst/>
          </a:prstGeom>
          <a:solidFill>
            <a:srgbClr val="F5F5F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err="1">
              <a:solidFill>
                <a:schemeClr val="bg1"/>
              </a:solidFill>
              <a:latin typeface="Georgia" pitchFamily="18" charset="0"/>
            </a:endParaRPr>
          </a:p>
        </p:txBody>
      </p:sp>
      <p:sp>
        <p:nvSpPr>
          <p:cNvPr id="8" name="Untertitel 2"/>
          <p:cNvSpPr>
            <a:spLocks noGrp="1"/>
          </p:cNvSpPr>
          <p:nvPr>
            <p:ph type="subTitle" idx="13" hasCustomPrompt="1"/>
          </p:nvPr>
        </p:nvSpPr>
        <p:spPr>
          <a:xfrm>
            <a:off x="359999" y="378597"/>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4" name="Inhaltsplatzhalter 2">
            <a:extLst>
              <a:ext uri="{FF2B5EF4-FFF2-40B4-BE49-F238E27FC236}">
                <a16:creationId xmlns:a16="http://schemas.microsoft.com/office/drawing/2014/main" id="{64984833-900E-2A59-21A4-A3D081526397}"/>
              </a:ext>
            </a:extLst>
          </p:cNvPr>
          <p:cNvSpPr>
            <a:spLocks noGrp="1"/>
          </p:cNvSpPr>
          <p:nvPr>
            <p:ph idx="1" hasCustomPrompt="1"/>
          </p:nvPr>
        </p:nvSpPr>
        <p:spPr>
          <a:xfrm>
            <a:off x="4572000" y="811035"/>
            <a:ext cx="4212000" cy="3992740"/>
          </a:xfrm>
          <a:prstGeom prst="rect">
            <a:avLst/>
          </a:prstGeom>
        </p:spPr>
        <p:txBody>
          <a:bodyPr lIns="0" tIns="0" rIns="0" bIns="0" numCol="1" spcCol="0" anchor="ctr"/>
          <a:lstStyle>
            <a:lvl1pPr marL="177800" indent="-177800">
              <a:spcBef>
                <a:spcPts val="0"/>
              </a:spcBef>
              <a:spcAft>
                <a:spcPts val="600"/>
              </a:spcAft>
              <a:buFont typeface="Arial" panose="020B0604020202020204" pitchFamily="34" charset="0"/>
              <a:buChar char="|"/>
              <a:tabLst/>
              <a:defRPr sz="1400" baseline="0"/>
            </a:lvl1pPr>
          </a:lstStyle>
          <a:p>
            <a:pPr lvl="0"/>
            <a:r>
              <a:rPr lang="de-DE" dirty="0"/>
              <a:t>Inhalt/Aufzählung </a:t>
            </a:r>
            <a:br>
              <a:rPr lang="de-DE" dirty="0"/>
            </a:br>
            <a:r>
              <a:rPr lang="de-DE" dirty="0"/>
              <a:t>Arial Regular 14 Pt. </a:t>
            </a:r>
            <a:br>
              <a:rPr lang="de-DE" dirty="0"/>
            </a:br>
            <a:r>
              <a:rPr lang="de-DE" dirty="0"/>
              <a:t>einspaltig</a:t>
            </a:r>
          </a:p>
          <a:p>
            <a:pPr lvl="0"/>
            <a:r>
              <a:rPr lang="de-DE" dirty="0"/>
              <a:t>Arial Regular 14 Pt.</a:t>
            </a:r>
          </a:p>
          <a:p>
            <a:pPr lvl="0"/>
            <a:r>
              <a:rPr lang="de-DE" dirty="0"/>
              <a:t>einspaltig</a:t>
            </a:r>
          </a:p>
          <a:p>
            <a:pPr lvl="0"/>
            <a:r>
              <a:rPr lang="de-DE" dirty="0"/>
              <a:t>Hier ein Beispiel für einen längeren Absatz, um den Umbruch darzustellen</a:t>
            </a:r>
          </a:p>
        </p:txBody>
      </p:sp>
      <p:sp>
        <p:nvSpPr>
          <p:cNvPr id="3" name="Foliennummernplatzhalter 5">
            <a:extLst>
              <a:ext uri="{FF2B5EF4-FFF2-40B4-BE49-F238E27FC236}">
                <a16:creationId xmlns:a16="http://schemas.microsoft.com/office/drawing/2014/main" id="{2BD23863-50AC-1E93-C11F-17B492BF62EA}"/>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2480526452"/>
      </p:ext>
    </p:extLst>
  </p:cSld>
  <p:clrMapOvr>
    <a:masterClrMapping/>
  </p:clrMapOvr>
  <p:extLst>
    <p:ext uri="{DCECCB84-F9BA-43D5-87BE-67443E8EF086}">
      <p15:sldGuideLst xmlns:p15="http://schemas.microsoft.com/office/powerpoint/2012/main">
        <p15:guide id="1" pos="5534" userDrawn="1">
          <p15:clr>
            <a:srgbClr val="FBAE40"/>
          </p15:clr>
        </p15:guide>
        <p15:guide id="2" pos="226" userDrawn="1">
          <p15:clr>
            <a:srgbClr val="FBAE40"/>
          </p15:clr>
        </p15:guide>
        <p15:guide id="3" orient="horz" pos="3026" userDrawn="1">
          <p15:clr>
            <a:srgbClr val="FBAE40"/>
          </p15:clr>
        </p15:guide>
        <p15:guide id="4" pos="2880" userDrawn="1">
          <p15:clr>
            <a:srgbClr val="FBAE40"/>
          </p15:clr>
        </p15:guide>
        <p15:guide id="5" orient="horz" pos="509" userDrawn="1">
          <p15:clr>
            <a:srgbClr val="FBAE40"/>
          </p15:clr>
        </p15:guide>
        <p15:guide id="6" orient="horz" pos="23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fzählung_dz">
    <p:spTree>
      <p:nvGrpSpPr>
        <p:cNvPr id="1" name=""/>
        <p:cNvGrpSpPr/>
        <p:nvPr/>
      </p:nvGrpSpPr>
      <p:grpSpPr>
        <a:xfrm>
          <a:off x="0" y="0"/>
          <a:ext cx="0" cy="0"/>
          <a:chOff x="0" y="0"/>
          <a:chExt cx="0" cy="0"/>
        </a:xfrm>
      </p:grpSpPr>
      <p:sp>
        <p:nvSpPr>
          <p:cNvPr id="8" name="Untertitel 2"/>
          <p:cNvSpPr>
            <a:spLocks noGrp="1"/>
          </p:cNvSpPr>
          <p:nvPr>
            <p:ph type="subTitle" idx="13" hasCustomPrompt="1"/>
          </p:nvPr>
        </p:nvSpPr>
        <p:spPr>
          <a:xfrm>
            <a:off x="359999" y="670002"/>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4" name="Titel 1">
            <a:extLst>
              <a:ext uri="{FF2B5EF4-FFF2-40B4-BE49-F238E27FC236}">
                <a16:creationId xmlns:a16="http://schemas.microsoft.com/office/drawing/2014/main" id="{FF5AFB65-FF33-4406-614E-7CD9AA94F1E4}"/>
              </a:ext>
            </a:extLst>
          </p:cNvPr>
          <p:cNvSpPr>
            <a:spLocks noGrp="1"/>
          </p:cNvSpPr>
          <p:nvPr>
            <p:ph type="ctrTitle" hasCustomPrompt="1"/>
          </p:nvPr>
        </p:nvSpPr>
        <p:spPr>
          <a:xfrm>
            <a:off x="359999" y="409888"/>
            <a:ext cx="8424000" cy="188889"/>
          </a:xfrm>
          <a:prstGeom prst="rect">
            <a:avLst/>
          </a:prstGeom>
        </p:spPr>
        <p:txBody>
          <a:bodyPr lIns="0" tIns="0" rIns="0" bIns="0"/>
          <a:lstStyle>
            <a:lvl1pPr algn="l">
              <a:defRPr sz="1100" cap="all" spc="151" baseline="0">
                <a:solidFill>
                  <a:srgbClr val="AAAAAA"/>
                </a:solidFill>
              </a:defRPr>
            </a:lvl1pPr>
          </a:lstStyle>
          <a:p>
            <a:r>
              <a:rPr lang="de-DE" dirty="0"/>
              <a:t>Dachzeile/</a:t>
            </a:r>
            <a:r>
              <a:rPr lang="de-DE" dirty="0" err="1"/>
              <a:t>kapitel</a:t>
            </a:r>
            <a:r>
              <a:rPr lang="de-DE" dirty="0"/>
              <a:t> Arial </a:t>
            </a:r>
            <a:r>
              <a:rPr lang="de-DE" dirty="0" err="1"/>
              <a:t>regular</a:t>
            </a:r>
            <a:r>
              <a:rPr lang="de-DE" dirty="0"/>
              <a:t> 11 Pt. VERSALIEN</a:t>
            </a:r>
          </a:p>
        </p:txBody>
      </p:sp>
      <p:sp>
        <p:nvSpPr>
          <p:cNvPr id="2" name="Rechteck 1">
            <a:extLst>
              <a:ext uri="{FF2B5EF4-FFF2-40B4-BE49-F238E27FC236}">
                <a16:creationId xmlns:a16="http://schemas.microsoft.com/office/drawing/2014/main" id="{E6A0CCE0-1373-F609-317D-723A695997B4}"/>
              </a:ext>
            </a:extLst>
          </p:cNvPr>
          <p:cNvSpPr/>
          <p:nvPr userDrawn="1"/>
        </p:nvSpPr>
        <p:spPr bwMode="ltGray">
          <a:xfrm>
            <a:off x="0" y="1095374"/>
            <a:ext cx="9144000" cy="3682081"/>
          </a:xfrm>
          <a:prstGeom prst="rect">
            <a:avLst/>
          </a:prstGeom>
          <a:solidFill>
            <a:srgbClr val="F5F5F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err="1">
              <a:solidFill>
                <a:schemeClr val="bg1"/>
              </a:solidFill>
              <a:latin typeface="Georgia" pitchFamily="18" charset="0"/>
            </a:endParaRPr>
          </a:p>
        </p:txBody>
      </p:sp>
      <p:sp>
        <p:nvSpPr>
          <p:cNvPr id="5" name="Inhaltsplatzhalter 2">
            <a:extLst>
              <a:ext uri="{FF2B5EF4-FFF2-40B4-BE49-F238E27FC236}">
                <a16:creationId xmlns:a16="http://schemas.microsoft.com/office/drawing/2014/main" id="{A45FD871-C3C5-7BB6-31D4-3ADEA3404DD9}"/>
              </a:ext>
            </a:extLst>
          </p:cNvPr>
          <p:cNvSpPr>
            <a:spLocks noGrp="1"/>
          </p:cNvSpPr>
          <p:nvPr>
            <p:ph idx="1" hasCustomPrompt="1"/>
          </p:nvPr>
        </p:nvSpPr>
        <p:spPr>
          <a:xfrm>
            <a:off x="4572000" y="1112050"/>
            <a:ext cx="4212000" cy="3665406"/>
          </a:xfrm>
          <a:prstGeom prst="rect">
            <a:avLst/>
          </a:prstGeom>
        </p:spPr>
        <p:txBody>
          <a:bodyPr lIns="0" tIns="0" rIns="0" bIns="0" numCol="1" spcCol="0" anchor="ctr"/>
          <a:lstStyle>
            <a:lvl1pPr marL="177800" indent="-177800">
              <a:spcBef>
                <a:spcPts val="0"/>
              </a:spcBef>
              <a:spcAft>
                <a:spcPts val="600"/>
              </a:spcAft>
              <a:buFont typeface="Arial" panose="020B0604020202020204" pitchFamily="34" charset="0"/>
              <a:buChar char="|"/>
              <a:tabLst/>
              <a:defRPr sz="1400" baseline="0"/>
            </a:lvl1pPr>
          </a:lstStyle>
          <a:p>
            <a:pPr lvl="0"/>
            <a:r>
              <a:rPr lang="de-DE" dirty="0"/>
              <a:t>Inhalt/Aufzählung </a:t>
            </a:r>
            <a:br>
              <a:rPr lang="de-DE" dirty="0"/>
            </a:br>
            <a:r>
              <a:rPr lang="de-DE" dirty="0"/>
              <a:t>Arial Regular 14 Pt. </a:t>
            </a:r>
            <a:br>
              <a:rPr lang="de-DE" dirty="0"/>
            </a:br>
            <a:r>
              <a:rPr lang="de-DE" dirty="0"/>
              <a:t>einspaltig</a:t>
            </a:r>
          </a:p>
          <a:p>
            <a:pPr lvl="0"/>
            <a:r>
              <a:rPr lang="de-DE" dirty="0"/>
              <a:t>Arial Regular 14 Pt.</a:t>
            </a:r>
          </a:p>
          <a:p>
            <a:pPr lvl="0"/>
            <a:r>
              <a:rPr lang="de-DE" dirty="0"/>
              <a:t>einspaltig</a:t>
            </a:r>
          </a:p>
          <a:p>
            <a:pPr lvl="0"/>
            <a:r>
              <a:rPr lang="de-DE" dirty="0"/>
              <a:t>Hier ein Beispiel für einen längeren Absatz, um den Umbruch darzustellen</a:t>
            </a:r>
          </a:p>
        </p:txBody>
      </p:sp>
      <p:sp>
        <p:nvSpPr>
          <p:cNvPr id="6" name="Foliennummernplatzhalter 5">
            <a:extLst>
              <a:ext uri="{FF2B5EF4-FFF2-40B4-BE49-F238E27FC236}">
                <a16:creationId xmlns:a16="http://schemas.microsoft.com/office/drawing/2014/main" id="{E1E90C39-85D8-CD17-AF74-738C5E8CA224}"/>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41879315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26" userDrawn="1">
          <p15:clr>
            <a:srgbClr val="FBAE40"/>
          </p15:clr>
        </p15:guide>
        <p15:guide id="4" pos="5534" userDrawn="1">
          <p15:clr>
            <a:srgbClr val="FBAE40"/>
          </p15:clr>
        </p15:guide>
        <p15:guide id="5" orient="horz" pos="259" userDrawn="1">
          <p15:clr>
            <a:srgbClr val="FBAE40"/>
          </p15:clr>
        </p15:guide>
        <p15:guide id="6" orient="horz" pos="418" userDrawn="1">
          <p15:clr>
            <a:srgbClr val="FBAE40"/>
          </p15:clr>
        </p15:guide>
        <p15:guide id="7" orient="horz" pos="690" userDrawn="1">
          <p15:clr>
            <a:srgbClr val="FBAE40"/>
          </p15:clr>
        </p15:guide>
        <p15:guide id="8" orient="horz" pos="300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Aufzählun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748BF99-8E6F-C0B1-E284-6E0348EDC20A}"/>
              </a:ext>
            </a:extLst>
          </p:cNvPr>
          <p:cNvSpPr/>
          <p:nvPr userDrawn="1"/>
        </p:nvSpPr>
        <p:spPr bwMode="ltGray">
          <a:xfrm>
            <a:off x="0" y="811035"/>
            <a:ext cx="9144000" cy="3992740"/>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err="1">
              <a:solidFill>
                <a:schemeClr val="bg1"/>
              </a:solidFill>
              <a:latin typeface="Georgia" pitchFamily="18" charset="0"/>
            </a:endParaRPr>
          </a:p>
        </p:txBody>
      </p:sp>
      <p:sp>
        <p:nvSpPr>
          <p:cNvPr id="3" name="Inhaltsplatzhalter 2"/>
          <p:cNvSpPr>
            <a:spLocks noGrp="1"/>
          </p:cNvSpPr>
          <p:nvPr>
            <p:ph idx="1" hasCustomPrompt="1"/>
          </p:nvPr>
        </p:nvSpPr>
        <p:spPr>
          <a:xfrm>
            <a:off x="4572000" y="811035"/>
            <a:ext cx="4212000" cy="3966421"/>
          </a:xfrm>
          <a:prstGeom prst="rect">
            <a:avLst/>
          </a:prstGeom>
        </p:spPr>
        <p:txBody>
          <a:bodyPr lIns="0" tIns="0" rIns="0" bIns="0" numCol="1" spcCol="0" anchor="ctr"/>
          <a:lstStyle>
            <a:lvl1pPr marL="177800" indent="-177800">
              <a:spcBef>
                <a:spcPts val="0"/>
              </a:spcBef>
              <a:spcAft>
                <a:spcPts val="600"/>
              </a:spcAft>
              <a:buFont typeface="Arial" panose="020B0604020202020204" pitchFamily="34" charset="0"/>
              <a:buChar char="|"/>
              <a:tabLst/>
              <a:defRPr sz="1400" baseline="0"/>
            </a:lvl1pPr>
          </a:lstStyle>
          <a:p>
            <a:pPr lvl="0"/>
            <a:r>
              <a:rPr lang="de-DE" dirty="0"/>
              <a:t>Inhalt/Aufzählung </a:t>
            </a:r>
            <a:br>
              <a:rPr lang="de-DE" dirty="0"/>
            </a:br>
            <a:r>
              <a:rPr lang="de-DE" dirty="0"/>
              <a:t>Arial Regular 14 Pt. </a:t>
            </a:r>
            <a:br>
              <a:rPr lang="de-DE" dirty="0"/>
            </a:br>
            <a:r>
              <a:rPr lang="de-DE" dirty="0"/>
              <a:t>einspaltig</a:t>
            </a:r>
          </a:p>
          <a:p>
            <a:pPr lvl="0"/>
            <a:r>
              <a:rPr lang="de-DE" dirty="0"/>
              <a:t>Arial Regular 14 Pt.</a:t>
            </a:r>
          </a:p>
          <a:p>
            <a:pPr lvl="0"/>
            <a:r>
              <a:rPr lang="de-DE" dirty="0"/>
              <a:t>Einspaltig</a:t>
            </a:r>
          </a:p>
          <a:p>
            <a:pPr lvl="0"/>
            <a:r>
              <a:rPr lang="de-DE" dirty="0"/>
              <a:t>Hier ein Beispiel für einen längeren Absatz, um den Umbruch darzustellen</a:t>
            </a:r>
          </a:p>
        </p:txBody>
      </p:sp>
      <p:sp>
        <p:nvSpPr>
          <p:cNvPr id="8" name="Untertitel 2"/>
          <p:cNvSpPr>
            <a:spLocks noGrp="1"/>
          </p:cNvSpPr>
          <p:nvPr>
            <p:ph type="subTitle" idx="13" hasCustomPrompt="1"/>
          </p:nvPr>
        </p:nvSpPr>
        <p:spPr>
          <a:xfrm>
            <a:off x="359999" y="378597"/>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4" name="Foliennummernplatzhalter 5">
            <a:extLst>
              <a:ext uri="{FF2B5EF4-FFF2-40B4-BE49-F238E27FC236}">
                <a16:creationId xmlns:a16="http://schemas.microsoft.com/office/drawing/2014/main" id="{841BF91A-4B87-9A76-A66D-F191A4494805}"/>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2208084823"/>
      </p:ext>
    </p:extLst>
  </p:cSld>
  <p:clrMapOvr>
    <a:masterClrMapping/>
  </p:clrMapOvr>
  <p:extLst>
    <p:ext uri="{DCECCB84-F9BA-43D5-87BE-67443E8EF086}">
      <p15:sldGuideLst xmlns:p15="http://schemas.microsoft.com/office/powerpoint/2012/main">
        <p15:guide id="1" pos="5534">
          <p15:clr>
            <a:srgbClr val="FBAE40"/>
          </p15:clr>
        </p15:guide>
        <p15:guide id="2" pos="226">
          <p15:clr>
            <a:srgbClr val="FBAE40"/>
          </p15:clr>
        </p15:guide>
        <p15:guide id="3" orient="horz" pos="3026">
          <p15:clr>
            <a:srgbClr val="FBAE40"/>
          </p15:clr>
        </p15:guide>
        <p15:guide id="4" pos="2880">
          <p15:clr>
            <a:srgbClr val="FBAE40"/>
          </p15:clr>
        </p15:guide>
        <p15:guide id="5" orient="horz" pos="509">
          <p15:clr>
            <a:srgbClr val="FBAE40"/>
          </p15:clr>
        </p15:guide>
        <p15:guide id="6" orient="horz" pos="23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Aufzählung_dz">
    <p:spTree>
      <p:nvGrpSpPr>
        <p:cNvPr id="1" name=""/>
        <p:cNvGrpSpPr/>
        <p:nvPr/>
      </p:nvGrpSpPr>
      <p:grpSpPr>
        <a:xfrm>
          <a:off x="0" y="0"/>
          <a:ext cx="0" cy="0"/>
          <a:chOff x="0" y="0"/>
          <a:chExt cx="0" cy="0"/>
        </a:xfrm>
      </p:grpSpPr>
      <p:sp>
        <p:nvSpPr>
          <p:cNvPr id="8" name="Untertitel 2"/>
          <p:cNvSpPr>
            <a:spLocks noGrp="1"/>
          </p:cNvSpPr>
          <p:nvPr>
            <p:ph type="subTitle" idx="13" hasCustomPrompt="1"/>
          </p:nvPr>
        </p:nvSpPr>
        <p:spPr>
          <a:xfrm>
            <a:off x="359999" y="670002"/>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4" name="Titel 1">
            <a:extLst>
              <a:ext uri="{FF2B5EF4-FFF2-40B4-BE49-F238E27FC236}">
                <a16:creationId xmlns:a16="http://schemas.microsoft.com/office/drawing/2014/main" id="{FF5AFB65-FF33-4406-614E-7CD9AA94F1E4}"/>
              </a:ext>
            </a:extLst>
          </p:cNvPr>
          <p:cNvSpPr>
            <a:spLocks noGrp="1"/>
          </p:cNvSpPr>
          <p:nvPr>
            <p:ph type="ctrTitle" hasCustomPrompt="1"/>
          </p:nvPr>
        </p:nvSpPr>
        <p:spPr>
          <a:xfrm>
            <a:off x="359999" y="409888"/>
            <a:ext cx="8424000" cy="188889"/>
          </a:xfrm>
          <a:prstGeom prst="rect">
            <a:avLst/>
          </a:prstGeom>
        </p:spPr>
        <p:txBody>
          <a:bodyPr lIns="0" tIns="0" rIns="0" bIns="0"/>
          <a:lstStyle>
            <a:lvl1pPr algn="l">
              <a:defRPr sz="1100" cap="all" spc="151" baseline="0">
                <a:solidFill>
                  <a:srgbClr val="AAAAAA"/>
                </a:solidFill>
              </a:defRPr>
            </a:lvl1pPr>
          </a:lstStyle>
          <a:p>
            <a:r>
              <a:rPr lang="de-DE" dirty="0"/>
              <a:t>Dachzeile/</a:t>
            </a:r>
            <a:r>
              <a:rPr lang="de-DE" dirty="0" err="1"/>
              <a:t>kapitel</a:t>
            </a:r>
            <a:r>
              <a:rPr lang="de-DE" dirty="0"/>
              <a:t> Arial </a:t>
            </a:r>
            <a:r>
              <a:rPr lang="de-DE" dirty="0" err="1"/>
              <a:t>regular</a:t>
            </a:r>
            <a:r>
              <a:rPr lang="de-DE" dirty="0"/>
              <a:t> 11 Pt. VERSALIEN</a:t>
            </a:r>
          </a:p>
        </p:txBody>
      </p:sp>
      <p:sp>
        <p:nvSpPr>
          <p:cNvPr id="2" name="Rechteck 1">
            <a:extLst>
              <a:ext uri="{FF2B5EF4-FFF2-40B4-BE49-F238E27FC236}">
                <a16:creationId xmlns:a16="http://schemas.microsoft.com/office/drawing/2014/main" id="{E6A0CCE0-1373-F609-317D-723A695997B4}"/>
              </a:ext>
            </a:extLst>
          </p:cNvPr>
          <p:cNvSpPr/>
          <p:nvPr userDrawn="1"/>
        </p:nvSpPr>
        <p:spPr bwMode="ltGray">
          <a:xfrm>
            <a:off x="0" y="1095374"/>
            <a:ext cx="9144000" cy="368208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err="1">
              <a:solidFill>
                <a:schemeClr val="bg1"/>
              </a:solidFill>
              <a:latin typeface="Georgia" pitchFamily="18" charset="0"/>
            </a:endParaRPr>
          </a:p>
        </p:txBody>
      </p:sp>
      <p:sp>
        <p:nvSpPr>
          <p:cNvPr id="6" name="Inhaltsplatzhalter 2">
            <a:extLst>
              <a:ext uri="{FF2B5EF4-FFF2-40B4-BE49-F238E27FC236}">
                <a16:creationId xmlns:a16="http://schemas.microsoft.com/office/drawing/2014/main" id="{14B62E50-CD30-9171-E04E-FC3686A2EC77}"/>
              </a:ext>
            </a:extLst>
          </p:cNvPr>
          <p:cNvSpPr>
            <a:spLocks noGrp="1"/>
          </p:cNvSpPr>
          <p:nvPr>
            <p:ph idx="1" hasCustomPrompt="1"/>
          </p:nvPr>
        </p:nvSpPr>
        <p:spPr>
          <a:xfrm>
            <a:off x="4572000" y="1095374"/>
            <a:ext cx="4212000" cy="3682082"/>
          </a:xfrm>
          <a:prstGeom prst="rect">
            <a:avLst/>
          </a:prstGeom>
        </p:spPr>
        <p:txBody>
          <a:bodyPr lIns="0" tIns="0" rIns="0" bIns="0" numCol="1" spcCol="0" anchor="ctr"/>
          <a:lstStyle>
            <a:lvl1pPr marL="177800" indent="-177800">
              <a:spcBef>
                <a:spcPts val="0"/>
              </a:spcBef>
              <a:spcAft>
                <a:spcPts val="600"/>
              </a:spcAft>
              <a:buFont typeface="Arial" panose="020B0604020202020204" pitchFamily="34" charset="0"/>
              <a:buChar char="|"/>
              <a:tabLst/>
              <a:defRPr sz="1400" baseline="0"/>
            </a:lvl1pPr>
          </a:lstStyle>
          <a:p>
            <a:pPr lvl="0"/>
            <a:r>
              <a:rPr lang="de-DE" dirty="0"/>
              <a:t>Inhalt/Aufzählung </a:t>
            </a:r>
            <a:br>
              <a:rPr lang="de-DE" dirty="0"/>
            </a:br>
            <a:r>
              <a:rPr lang="de-DE" dirty="0"/>
              <a:t>Arial Regular 14 Pt. </a:t>
            </a:r>
            <a:br>
              <a:rPr lang="de-DE" dirty="0"/>
            </a:br>
            <a:r>
              <a:rPr lang="de-DE" dirty="0"/>
              <a:t>einspaltig</a:t>
            </a:r>
          </a:p>
          <a:p>
            <a:pPr lvl="0"/>
            <a:r>
              <a:rPr lang="de-DE" dirty="0"/>
              <a:t>Arial Regular 14 Pt.</a:t>
            </a:r>
          </a:p>
          <a:p>
            <a:pPr lvl="0"/>
            <a:r>
              <a:rPr lang="de-DE" dirty="0"/>
              <a:t>Einspaltig</a:t>
            </a:r>
          </a:p>
          <a:p>
            <a:pPr lvl="0"/>
            <a:r>
              <a:rPr lang="de-DE" dirty="0"/>
              <a:t>Hier ein Beispiel für einen längeren Absatz, um den Umbruch darzustellen</a:t>
            </a:r>
          </a:p>
        </p:txBody>
      </p:sp>
      <p:sp>
        <p:nvSpPr>
          <p:cNvPr id="5" name="Foliennummernplatzhalter 5">
            <a:extLst>
              <a:ext uri="{FF2B5EF4-FFF2-40B4-BE49-F238E27FC236}">
                <a16:creationId xmlns:a16="http://schemas.microsoft.com/office/drawing/2014/main" id="{67786F39-6493-494A-4B11-25A638EA5631}"/>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2321727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26">
          <p15:clr>
            <a:srgbClr val="FBAE40"/>
          </p15:clr>
        </p15:guide>
        <p15:guide id="4" pos="5534">
          <p15:clr>
            <a:srgbClr val="FBAE40"/>
          </p15:clr>
        </p15:guide>
        <p15:guide id="5" orient="horz" pos="259">
          <p15:clr>
            <a:srgbClr val="FBAE40"/>
          </p15:clr>
        </p15:guide>
        <p15:guide id="6" orient="horz" pos="418">
          <p15:clr>
            <a:srgbClr val="FBAE40"/>
          </p15:clr>
        </p15:guide>
        <p15:guide id="7" orient="horz" pos="690">
          <p15:clr>
            <a:srgbClr val="FBAE40"/>
          </p15:clr>
        </p15:guide>
        <p15:guide id="8" orient="horz" pos="300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Aufzählung_dz">
    <p:spTree>
      <p:nvGrpSpPr>
        <p:cNvPr id="1" name=""/>
        <p:cNvGrpSpPr/>
        <p:nvPr/>
      </p:nvGrpSpPr>
      <p:grpSpPr>
        <a:xfrm>
          <a:off x="0" y="0"/>
          <a:ext cx="0" cy="0"/>
          <a:chOff x="0" y="0"/>
          <a:chExt cx="0" cy="0"/>
        </a:xfrm>
      </p:grpSpPr>
      <p:sp>
        <p:nvSpPr>
          <p:cNvPr id="8" name="Untertitel 2"/>
          <p:cNvSpPr>
            <a:spLocks noGrp="1"/>
          </p:cNvSpPr>
          <p:nvPr>
            <p:ph type="subTitle" idx="13" hasCustomPrompt="1"/>
          </p:nvPr>
        </p:nvSpPr>
        <p:spPr>
          <a:xfrm>
            <a:off x="359999" y="670002"/>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4" name="Titel 1">
            <a:extLst>
              <a:ext uri="{FF2B5EF4-FFF2-40B4-BE49-F238E27FC236}">
                <a16:creationId xmlns:a16="http://schemas.microsoft.com/office/drawing/2014/main" id="{FF5AFB65-FF33-4406-614E-7CD9AA94F1E4}"/>
              </a:ext>
            </a:extLst>
          </p:cNvPr>
          <p:cNvSpPr>
            <a:spLocks noGrp="1"/>
          </p:cNvSpPr>
          <p:nvPr>
            <p:ph type="ctrTitle" hasCustomPrompt="1"/>
          </p:nvPr>
        </p:nvSpPr>
        <p:spPr>
          <a:xfrm>
            <a:off x="359999" y="409888"/>
            <a:ext cx="8424000" cy="188889"/>
          </a:xfrm>
          <a:prstGeom prst="rect">
            <a:avLst/>
          </a:prstGeom>
        </p:spPr>
        <p:txBody>
          <a:bodyPr lIns="0" tIns="0" rIns="0" bIns="0"/>
          <a:lstStyle>
            <a:lvl1pPr algn="l">
              <a:defRPr sz="1100" cap="all" spc="151" baseline="0">
                <a:solidFill>
                  <a:srgbClr val="AAAAAA"/>
                </a:solidFill>
              </a:defRPr>
            </a:lvl1pPr>
          </a:lstStyle>
          <a:p>
            <a:r>
              <a:rPr lang="de-DE" dirty="0"/>
              <a:t>Dachzeile/</a:t>
            </a:r>
            <a:r>
              <a:rPr lang="de-DE" dirty="0" err="1"/>
              <a:t>kapitel</a:t>
            </a:r>
            <a:r>
              <a:rPr lang="de-DE" dirty="0"/>
              <a:t> Arial </a:t>
            </a:r>
            <a:r>
              <a:rPr lang="de-DE" dirty="0" err="1"/>
              <a:t>regular</a:t>
            </a:r>
            <a:r>
              <a:rPr lang="de-DE" dirty="0"/>
              <a:t> 11 Pt. VERSALIEN</a:t>
            </a:r>
          </a:p>
        </p:txBody>
      </p:sp>
      <p:sp>
        <p:nvSpPr>
          <p:cNvPr id="5" name="Inhaltsplatzhalter 2">
            <a:extLst>
              <a:ext uri="{FF2B5EF4-FFF2-40B4-BE49-F238E27FC236}">
                <a16:creationId xmlns:a16="http://schemas.microsoft.com/office/drawing/2014/main" id="{A45FD871-C3C5-7BB6-31D4-3ADEA3404DD9}"/>
              </a:ext>
            </a:extLst>
          </p:cNvPr>
          <p:cNvSpPr>
            <a:spLocks noGrp="1"/>
          </p:cNvSpPr>
          <p:nvPr>
            <p:ph idx="1" hasCustomPrompt="1"/>
          </p:nvPr>
        </p:nvSpPr>
        <p:spPr>
          <a:xfrm>
            <a:off x="4572000" y="1112050"/>
            <a:ext cx="4212000" cy="3665406"/>
          </a:xfrm>
          <a:prstGeom prst="rect">
            <a:avLst/>
          </a:prstGeom>
        </p:spPr>
        <p:txBody>
          <a:bodyPr lIns="0" tIns="0" rIns="0" bIns="0" numCol="1" spcCol="0" anchor="ctr"/>
          <a:lstStyle>
            <a:lvl1pPr marL="177800" indent="-177800">
              <a:spcBef>
                <a:spcPts val="0"/>
              </a:spcBef>
              <a:spcAft>
                <a:spcPts val="600"/>
              </a:spcAft>
              <a:buFontTx/>
              <a:buBlip>
                <a:blip r:embed="rId2"/>
              </a:buBlip>
              <a:tabLst/>
              <a:defRPr sz="1400" baseline="0"/>
            </a:lvl1pPr>
          </a:lstStyle>
          <a:p>
            <a:pPr lvl="0"/>
            <a:r>
              <a:rPr lang="de-DE" dirty="0"/>
              <a:t>Inhalt/Aufzählung </a:t>
            </a:r>
            <a:br>
              <a:rPr lang="de-DE" dirty="0"/>
            </a:br>
            <a:r>
              <a:rPr lang="de-DE" dirty="0"/>
              <a:t>Arial Regular 14 Pt. </a:t>
            </a:r>
            <a:br>
              <a:rPr lang="de-DE" dirty="0"/>
            </a:br>
            <a:r>
              <a:rPr lang="de-DE" dirty="0"/>
              <a:t>einspaltig</a:t>
            </a:r>
          </a:p>
          <a:p>
            <a:pPr lvl="0"/>
            <a:r>
              <a:rPr lang="de-DE" dirty="0"/>
              <a:t>Arial Regular 14 Pt.</a:t>
            </a:r>
          </a:p>
          <a:p>
            <a:pPr lvl="0"/>
            <a:r>
              <a:rPr lang="de-DE" dirty="0"/>
              <a:t>einspaltig</a:t>
            </a:r>
          </a:p>
          <a:p>
            <a:pPr lvl="0"/>
            <a:r>
              <a:rPr lang="de-DE" dirty="0"/>
              <a:t>Hier ein Beispiel für einen längeren Absatz, um den Umbruch darzustellen</a:t>
            </a:r>
          </a:p>
        </p:txBody>
      </p:sp>
      <p:cxnSp>
        <p:nvCxnSpPr>
          <p:cNvPr id="6" name="Gerader Verbinder 5">
            <a:extLst>
              <a:ext uri="{FF2B5EF4-FFF2-40B4-BE49-F238E27FC236}">
                <a16:creationId xmlns:a16="http://schemas.microsoft.com/office/drawing/2014/main" id="{50393F83-8040-969E-A125-1FCC1EB4729D}"/>
              </a:ext>
            </a:extLst>
          </p:cNvPr>
          <p:cNvCxnSpPr/>
          <p:nvPr userDrawn="1"/>
        </p:nvCxnSpPr>
        <p:spPr>
          <a:xfrm>
            <a:off x="-10160" y="1101890"/>
            <a:ext cx="9144000" cy="0"/>
          </a:xfrm>
          <a:prstGeom prst="line">
            <a:avLst/>
          </a:prstGeom>
          <a:ln w="9525">
            <a:solidFill>
              <a:srgbClr val="787878"/>
            </a:solidFill>
          </a:ln>
          <a:effectLst/>
        </p:spPr>
        <p:style>
          <a:lnRef idx="2">
            <a:schemeClr val="accent1"/>
          </a:lnRef>
          <a:fillRef idx="0">
            <a:schemeClr val="accent1"/>
          </a:fillRef>
          <a:effectRef idx="1">
            <a:schemeClr val="accent1"/>
          </a:effectRef>
          <a:fontRef idx="minor">
            <a:schemeClr val="tx1"/>
          </a:fontRef>
        </p:style>
      </p:cxnSp>
      <p:cxnSp>
        <p:nvCxnSpPr>
          <p:cNvPr id="7" name="Gerader Verbinder 6">
            <a:extLst>
              <a:ext uri="{FF2B5EF4-FFF2-40B4-BE49-F238E27FC236}">
                <a16:creationId xmlns:a16="http://schemas.microsoft.com/office/drawing/2014/main" id="{E464E73D-EC96-DBE6-DB77-42DDB597DF68}"/>
              </a:ext>
            </a:extLst>
          </p:cNvPr>
          <p:cNvCxnSpPr/>
          <p:nvPr userDrawn="1"/>
        </p:nvCxnSpPr>
        <p:spPr>
          <a:xfrm>
            <a:off x="-10160" y="4767263"/>
            <a:ext cx="9144000" cy="0"/>
          </a:xfrm>
          <a:prstGeom prst="line">
            <a:avLst/>
          </a:prstGeom>
          <a:ln w="9525">
            <a:solidFill>
              <a:srgbClr val="787878"/>
            </a:solidFill>
          </a:ln>
          <a:effectLst/>
        </p:spPr>
        <p:style>
          <a:lnRef idx="2">
            <a:schemeClr val="accent1"/>
          </a:lnRef>
          <a:fillRef idx="0">
            <a:schemeClr val="accent1"/>
          </a:fillRef>
          <a:effectRef idx="1">
            <a:schemeClr val="accent1"/>
          </a:effectRef>
          <a:fontRef idx="minor">
            <a:schemeClr val="tx1"/>
          </a:fontRef>
        </p:style>
      </p:cxnSp>
      <p:sp>
        <p:nvSpPr>
          <p:cNvPr id="3" name="Foliennummernplatzhalter 5">
            <a:extLst>
              <a:ext uri="{FF2B5EF4-FFF2-40B4-BE49-F238E27FC236}">
                <a16:creationId xmlns:a16="http://schemas.microsoft.com/office/drawing/2014/main" id="{DC31C277-3A1F-DB46-CD97-DB8E203E8526}"/>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107842362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26" userDrawn="1">
          <p15:clr>
            <a:srgbClr val="FBAE40"/>
          </p15:clr>
        </p15:guide>
        <p15:guide id="4" pos="5534" userDrawn="1">
          <p15:clr>
            <a:srgbClr val="FBAE40"/>
          </p15:clr>
        </p15:guide>
        <p15:guide id="5" orient="horz" pos="259" userDrawn="1">
          <p15:clr>
            <a:srgbClr val="FBAE40"/>
          </p15:clr>
        </p15:guide>
        <p15:guide id="6" orient="horz" pos="418" userDrawn="1">
          <p15:clr>
            <a:srgbClr val="FBAE40"/>
          </p15:clr>
        </p15:guide>
        <p15:guide id="7" orient="horz" pos="690" userDrawn="1">
          <p15:clr>
            <a:srgbClr val="FBAE40"/>
          </p15:clr>
        </p15:guide>
        <p15:guide id="8" orient="horz" pos="300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Aufzählun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748BF99-8E6F-C0B1-E284-6E0348EDC20A}"/>
              </a:ext>
            </a:extLst>
          </p:cNvPr>
          <p:cNvSpPr/>
          <p:nvPr userDrawn="1"/>
        </p:nvSpPr>
        <p:spPr bwMode="ltGray">
          <a:xfrm>
            <a:off x="0" y="811035"/>
            <a:ext cx="9144000" cy="3992740"/>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err="1">
              <a:solidFill>
                <a:schemeClr val="bg1"/>
              </a:solidFill>
              <a:latin typeface="Georgia" pitchFamily="18" charset="0"/>
            </a:endParaRPr>
          </a:p>
        </p:txBody>
      </p:sp>
      <p:sp>
        <p:nvSpPr>
          <p:cNvPr id="8" name="Untertitel 2"/>
          <p:cNvSpPr>
            <a:spLocks noGrp="1"/>
          </p:cNvSpPr>
          <p:nvPr>
            <p:ph type="subTitle" idx="13" hasCustomPrompt="1"/>
          </p:nvPr>
        </p:nvSpPr>
        <p:spPr>
          <a:xfrm>
            <a:off x="359999" y="378597"/>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5" name="Inhaltsplatzhalter 2">
            <a:extLst>
              <a:ext uri="{FF2B5EF4-FFF2-40B4-BE49-F238E27FC236}">
                <a16:creationId xmlns:a16="http://schemas.microsoft.com/office/drawing/2014/main" id="{DE210852-AF75-749A-035E-B224DBA3A46E}"/>
              </a:ext>
            </a:extLst>
          </p:cNvPr>
          <p:cNvSpPr>
            <a:spLocks noGrp="1"/>
          </p:cNvSpPr>
          <p:nvPr>
            <p:ph idx="1" hasCustomPrompt="1"/>
          </p:nvPr>
        </p:nvSpPr>
        <p:spPr>
          <a:xfrm>
            <a:off x="4572000" y="811035"/>
            <a:ext cx="4212000" cy="3966421"/>
          </a:xfrm>
          <a:prstGeom prst="rect">
            <a:avLst/>
          </a:prstGeom>
        </p:spPr>
        <p:txBody>
          <a:bodyPr lIns="0" tIns="0" rIns="0" bIns="0" numCol="1" spcCol="0" anchor="ctr"/>
          <a:lstStyle>
            <a:lvl1pPr marL="177800" indent="-177800">
              <a:spcBef>
                <a:spcPts val="0"/>
              </a:spcBef>
              <a:spcAft>
                <a:spcPts val="600"/>
              </a:spcAft>
              <a:buFont typeface="Arial" panose="020B0604020202020204" pitchFamily="34" charset="0"/>
              <a:buChar char="|"/>
              <a:tabLst/>
              <a:defRPr sz="1400" baseline="0">
                <a:solidFill>
                  <a:schemeClr val="bg1"/>
                </a:solidFill>
              </a:defRPr>
            </a:lvl1pPr>
          </a:lstStyle>
          <a:p>
            <a:pPr lvl="0"/>
            <a:r>
              <a:rPr lang="de-DE" dirty="0"/>
              <a:t>Inhalt/Aufzählung </a:t>
            </a:r>
            <a:br>
              <a:rPr lang="de-DE" dirty="0"/>
            </a:br>
            <a:r>
              <a:rPr lang="de-DE" dirty="0"/>
              <a:t>Arial Regular 14 Pt. </a:t>
            </a:r>
            <a:br>
              <a:rPr lang="de-DE" dirty="0"/>
            </a:br>
            <a:r>
              <a:rPr lang="de-DE" dirty="0"/>
              <a:t>einspaltig</a:t>
            </a:r>
          </a:p>
          <a:p>
            <a:pPr lvl="0"/>
            <a:r>
              <a:rPr lang="de-DE" dirty="0"/>
              <a:t>Arial Regular 14 Pt.</a:t>
            </a:r>
          </a:p>
          <a:p>
            <a:pPr lvl="0"/>
            <a:r>
              <a:rPr lang="de-DE" dirty="0"/>
              <a:t>Einspaltig</a:t>
            </a:r>
          </a:p>
          <a:p>
            <a:pPr lvl="0"/>
            <a:r>
              <a:rPr lang="de-DE" dirty="0"/>
              <a:t>Hier ein Beispiel für einen längeren Absatz, um den Umbruch darzustellen</a:t>
            </a:r>
          </a:p>
        </p:txBody>
      </p:sp>
      <p:sp>
        <p:nvSpPr>
          <p:cNvPr id="4" name="Foliennummernplatzhalter 5">
            <a:extLst>
              <a:ext uri="{FF2B5EF4-FFF2-40B4-BE49-F238E27FC236}">
                <a16:creationId xmlns:a16="http://schemas.microsoft.com/office/drawing/2014/main" id="{5FB1CD6F-910F-A6D1-A74C-79C280D1DD4A}"/>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Christian Opitz</a:t>
            </a:r>
            <a:r>
              <a:rPr lang="de-DE" sz="700" baseline="0" dirty="0">
                <a:solidFill>
                  <a:srgbClr val="AAAAAA"/>
                </a:solidFill>
              </a:rPr>
              <a:t>|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3091763593"/>
      </p:ext>
    </p:extLst>
  </p:cSld>
  <p:clrMapOvr>
    <a:masterClrMapping/>
  </p:clrMapOvr>
  <p:extLst>
    <p:ext uri="{DCECCB84-F9BA-43D5-87BE-67443E8EF086}">
      <p15:sldGuideLst xmlns:p15="http://schemas.microsoft.com/office/powerpoint/2012/main">
        <p15:guide id="1" pos="5534" userDrawn="1">
          <p15:clr>
            <a:srgbClr val="FBAE40"/>
          </p15:clr>
        </p15:guide>
        <p15:guide id="2" pos="226" userDrawn="1">
          <p15:clr>
            <a:srgbClr val="FBAE40"/>
          </p15:clr>
        </p15:guide>
        <p15:guide id="3" orient="horz" pos="3026" userDrawn="1">
          <p15:clr>
            <a:srgbClr val="FBAE40"/>
          </p15:clr>
        </p15:guide>
        <p15:guide id="4" pos="2880" userDrawn="1">
          <p15:clr>
            <a:srgbClr val="FBAE40"/>
          </p15:clr>
        </p15:guide>
        <p15:guide id="5" orient="horz" pos="509" userDrawn="1">
          <p15:clr>
            <a:srgbClr val="FBAE40"/>
          </p15:clr>
        </p15:guide>
        <p15:guide id="6" orient="horz" pos="23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ufzählung_dz">
    <p:spTree>
      <p:nvGrpSpPr>
        <p:cNvPr id="1" name=""/>
        <p:cNvGrpSpPr/>
        <p:nvPr/>
      </p:nvGrpSpPr>
      <p:grpSpPr>
        <a:xfrm>
          <a:off x="0" y="0"/>
          <a:ext cx="0" cy="0"/>
          <a:chOff x="0" y="0"/>
          <a:chExt cx="0" cy="0"/>
        </a:xfrm>
      </p:grpSpPr>
      <p:sp>
        <p:nvSpPr>
          <p:cNvPr id="8" name="Untertitel 2"/>
          <p:cNvSpPr>
            <a:spLocks noGrp="1"/>
          </p:cNvSpPr>
          <p:nvPr>
            <p:ph type="subTitle" idx="13" hasCustomPrompt="1"/>
          </p:nvPr>
        </p:nvSpPr>
        <p:spPr>
          <a:xfrm>
            <a:off x="359999" y="670002"/>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4" name="Titel 1">
            <a:extLst>
              <a:ext uri="{FF2B5EF4-FFF2-40B4-BE49-F238E27FC236}">
                <a16:creationId xmlns:a16="http://schemas.microsoft.com/office/drawing/2014/main" id="{FF5AFB65-FF33-4406-614E-7CD9AA94F1E4}"/>
              </a:ext>
            </a:extLst>
          </p:cNvPr>
          <p:cNvSpPr>
            <a:spLocks noGrp="1"/>
          </p:cNvSpPr>
          <p:nvPr>
            <p:ph type="ctrTitle" hasCustomPrompt="1"/>
          </p:nvPr>
        </p:nvSpPr>
        <p:spPr>
          <a:xfrm>
            <a:off x="359999" y="409888"/>
            <a:ext cx="8424000" cy="188889"/>
          </a:xfrm>
          <a:prstGeom prst="rect">
            <a:avLst/>
          </a:prstGeom>
        </p:spPr>
        <p:txBody>
          <a:bodyPr lIns="0" tIns="0" rIns="0" bIns="0"/>
          <a:lstStyle>
            <a:lvl1pPr algn="l">
              <a:defRPr sz="1100" cap="all" spc="151" baseline="0">
                <a:solidFill>
                  <a:srgbClr val="AAAAAA"/>
                </a:solidFill>
              </a:defRPr>
            </a:lvl1pPr>
          </a:lstStyle>
          <a:p>
            <a:r>
              <a:rPr lang="de-DE" dirty="0"/>
              <a:t>Dachzeile/</a:t>
            </a:r>
            <a:r>
              <a:rPr lang="de-DE" dirty="0" err="1"/>
              <a:t>kapitel</a:t>
            </a:r>
            <a:r>
              <a:rPr lang="de-DE" dirty="0"/>
              <a:t> Arial </a:t>
            </a:r>
            <a:r>
              <a:rPr lang="de-DE" dirty="0" err="1"/>
              <a:t>regular</a:t>
            </a:r>
            <a:r>
              <a:rPr lang="de-DE" dirty="0"/>
              <a:t> 11 Pt. VERSALIEN</a:t>
            </a:r>
          </a:p>
        </p:txBody>
      </p:sp>
      <p:sp>
        <p:nvSpPr>
          <p:cNvPr id="7" name="Rechteck 6">
            <a:extLst>
              <a:ext uri="{FF2B5EF4-FFF2-40B4-BE49-F238E27FC236}">
                <a16:creationId xmlns:a16="http://schemas.microsoft.com/office/drawing/2014/main" id="{53F68C5C-5171-C800-366B-0A5989BCAF6C}"/>
              </a:ext>
            </a:extLst>
          </p:cNvPr>
          <p:cNvSpPr/>
          <p:nvPr userDrawn="1"/>
        </p:nvSpPr>
        <p:spPr bwMode="ltGray">
          <a:xfrm>
            <a:off x="0" y="1095375"/>
            <a:ext cx="9144000" cy="3671888"/>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err="1">
              <a:solidFill>
                <a:schemeClr val="bg1"/>
              </a:solidFill>
              <a:latin typeface="Georgia" pitchFamily="18" charset="0"/>
            </a:endParaRPr>
          </a:p>
        </p:txBody>
      </p:sp>
      <p:sp>
        <p:nvSpPr>
          <p:cNvPr id="9" name="Inhaltsplatzhalter 2">
            <a:extLst>
              <a:ext uri="{FF2B5EF4-FFF2-40B4-BE49-F238E27FC236}">
                <a16:creationId xmlns:a16="http://schemas.microsoft.com/office/drawing/2014/main" id="{6DDD258B-BE5F-A469-FC86-FC0B1934511B}"/>
              </a:ext>
            </a:extLst>
          </p:cNvPr>
          <p:cNvSpPr>
            <a:spLocks noGrp="1"/>
          </p:cNvSpPr>
          <p:nvPr>
            <p:ph idx="1" hasCustomPrompt="1"/>
          </p:nvPr>
        </p:nvSpPr>
        <p:spPr>
          <a:xfrm>
            <a:off x="4572000" y="1095375"/>
            <a:ext cx="4212000" cy="3682081"/>
          </a:xfrm>
          <a:prstGeom prst="rect">
            <a:avLst/>
          </a:prstGeom>
        </p:spPr>
        <p:txBody>
          <a:bodyPr lIns="0" tIns="0" rIns="0" bIns="0" numCol="1" spcCol="0" anchor="ctr"/>
          <a:lstStyle>
            <a:lvl1pPr marL="177800" indent="-177800">
              <a:spcBef>
                <a:spcPts val="0"/>
              </a:spcBef>
              <a:spcAft>
                <a:spcPts val="600"/>
              </a:spcAft>
              <a:buFont typeface="Arial" panose="020B0604020202020204" pitchFamily="34" charset="0"/>
              <a:buChar char="|"/>
              <a:tabLst/>
              <a:defRPr sz="1400" baseline="0">
                <a:solidFill>
                  <a:schemeClr val="bg1"/>
                </a:solidFill>
              </a:defRPr>
            </a:lvl1pPr>
          </a:lstStyle>
          <a:p>
            <a:pPr lvl="0"/>
            <a:r>
              <a:rPr lang="de-DE" dirty="0"/>
              <a:t>Inhalt/Aufzählung </a:t>
            </a:r>
            <a:br>
              <a:rPr lang="de-DE" dirty="0"/>
            </a:br>
            <a:r>
              <a:rPr lang="de-DE" dirty="0"/>
              <a:t>Arial Regular 14 Pt. </a:t>
            </a:r>
            <a:br>
              <a:rPr lang="de-DE" dirty="0"/>
            </a:br>
            <a:r>
              <a:rPr lang="de-DE" dirty="0"/>
              <a:t>einspaltig</a:t>
            </a:r>
          </a:p>
          <a:p>
            <a:pPr lvl="0"/>
            <a:r>
              <a:rPr lang="de-DE" dirty="0"/>
              <a:t>Arial Regular 14 Pt.</a:t>
            </a:r>
          </a:p>
          <a:p>
            <a:pPr lvl="0"/>
            <a:r>
              <a:rPr lang="de-DE" dirty="0"/>
              <a:t>Einspaltig</a:t>
            </a:r>
          </a:p>
          <a:p>
            <a:pPr lvl="0"/>
            <a:r>
              <a:rPr lang="de-DE" dirty="0"/>
              <a:t>Hier ein Beispiel für einen längeren Absatz, um den Umbruch darzustellen</a:t>
            </a:r>
          </a:p>
        </p:txBody>
      </p:sp>
      <p:sp>
        <p:nvSpPr>
          <p:cNvPr id="3" name="Foliennummernplatzhalter 5">
            <a:extLst>
              <a:ext uri="{FF2B5EF4-FFF2-40B4-BE49-F238E27FC236}">
                <a16:creationId xmlns:a16="http://schemas.microsoft.com/office/drawing/2014/main" id="{9C9001C5-BCED-40EB-AD10-F142D577A488}"/>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250956835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26" userDrawn="1">
          <p15:clr>
            <a:srgbClr val="FBAE40"/>
          </p15:clr>
        </p15:guide>
        <p15:guide id="4" pos="5534" userDrawn="1">
          <p15:clr>
            <a:srgbClr val="FBAE40"/>
          </p15:clr>
        </p15:guide>
        <p15:guide id="5" orient="horz" pos="259" userDrawn="1">
          <p15:clr>
            <a:srgbClr val="FBAE40"/>
          </p15:clr>
        </p15:guide>
        <p15:guide id="6" orient="horz" pos="418" userDrawn="1">
          <p15:clr>
            <a:srgbClr val="FBAE40"/>
          </p15:clr>
        </p15:guide>
        <p15:guide id="7" orient="horz" pos="690" userDrawn="1">
          <p15:clr>
            <a:srgbClr val="FBAE40"/>
          </p15:clr>
        </p15:guide>
        <p15:guide id="8" orient="horz" pos="300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Überschrift/Bild_dz">
    <p:spTree>
      <p:nvGrpSpPr>
        <p:cNvPr id="1" name=""/>
        <p:cNvGrpSpPr/>
        <p:nvPr/>
      </p:nvGrpSpPr>
      <p:grpSpPr>
        <a:xfrm>
          <a:off x="0" y="0"/>
          <a:ext cx="0" cy="0"/>
          <a:chOff x="0" y="0"/>
          <a:chExt cx="0" cy="0"/>
        </a:xfrm>
      </p:grpSpPr>
      <p:sp>
        <p:nvSpPr>
          <p:cNvPr id="8" name="Untertitel 2"/>
          <p:cNvSpPr>
            <a:spLocks noGrp="1"/>
          </p:cNvSpPr>
          <p:nvPr>
            <p:ph type="subTitle" idx="13" hasCustomPrompt="1"/>
          </p:nvPr>
        </p:nvSpPr>
        <p:spPr>
          <a:xfrm>
            <a:off x="359999" y="667909"/>
            <a:ext cx="8424000" cy="370823"/>
          </a:xfrm>
          <a:prstGeom prst="rect">
            <a:avLst/>
          </a:prstGeom>
        </p:spPr>
        <p:txBody>
          <a:bodyPr lIns="0" tIns="0" rIns="0" bIns="0"/>
          <a:lstStyle>
            <a:lvl1pPr marL="0" indent="0" algn="l">
              <a:buNone/>
              <a:defRPr sz="2100" b="1" i="0" baseline="0">
                <a:solidFill>
                  <a:schemeClr val="tx1"/>
                </a:solidFill>
                <a:latin typeface="Arial" panose="020B0604020202020204"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2" name="Titel 1">
            <a:extLst>
              <a:ext uri="{FF2B5EF4-FFF2-40B4-BE49-F238E27FC236}">
                <a16:creationId xmlns:a16="http://schemas.microsoft.com/office/drawing/2014/main" id="{5BACCF3B-6E86-789B-15E6-433CB1F29F6D}"/>
              </a:ext>
            </a:extLst>
          </p:cNvPr>
          <p:cNvSpPr>
            <a:spLocks noGrp="1"/>
          </p:cNvSpPr>
          <p:nvPr>
            <p:ph type="ctrTitle" hasCustomPrompt="1"/>
          </p:nvPr>
        </p:nvSpPr>
        <p:spPr>
          <a:xfrm>
            <a:off x="359998" y="408096"/>
            <a:ext cx="8424000" cy="188889"/>
          </a:xfrm>
          <a:prstGeom prst="rect">
            <a:avLst/>
          </a:prstGeom>
        </p:spPr>
        <p:txBody>
          <a:bodyPr lIns="0" tIns="0" rIns="0" bIns="0"/>
          <a:lstStyle>
            <a:lvl1pPr algn="l">
              <a:defRPr sz="1100" cap="all" spc="151" baseline="0">
                <a:solidFill>
                  <a:srgbClr val="AAAAAA"/>
                </a:solidFill>
                <a:latin typeface="Arial" panose="020B0604020202020204" pitchFamily="34" charset="0"/>
              </a:defRPr>
            </a:lvl1pPr>
          </a:lstStyle>
          <a:p>
            <a:r>
              <a:rPr lang="de-DE" dirty="0"/>
              <a:t>Dachzeile/</a:t>
            </a:r>
            <a:r>
              <a:rPr lang="de-DE" dirty="0" err="1"/>
              <a:t>kapitel</a:t>
            </a:r>
            <a:r>
              <a:rPr lang="de-DE" dirty="0"/>
              <a:t> Arial </a:t>
            </a:r>
            <a:r>
              <a:rPr lang="de-DE" dirty="0" err="1"/>
              <a:t>regular</a:t>
            </a:r>
            <a:r>
              <a:rPr lang="de-DE" dirty="0"/>
              <a:t> 11 Pt. VERSALIEN</a:t>
            </a:r>
          </a:p>
        </p:txBody>
      </p:sp>
      <p:sp>
        <p:nvSpPr>
          <p:cNvPr id="10" name="Bildplatzhalter 9">
            <a:extLst>
              <a:ext uri="{FF2B5EF4-FFF2-40B4-BE49-F238E27FC236}">
                <a16:creationId xmlns:a16="http://schemas.microsoft.com/office/drawing/2014/main" id="{0648BC1F-6003-06E9-93FC-CBED44D35D70}"/>
              </a:ext>
            </a:extLst>
          </p:cNvPr>
          <p:cNvSpPr>
            <a:spLocks noGrp="1"/>
          </p:cNvSpPr>
          <p:nvPr>
            <p:ph type="pic" sz="quarter" idx="15" hasCustomPrompt="1"/>
          </p:nvPr>
        </p:nvSpPr>
        <p:spPr>
          <a:xfrm>
            <a:off x="359999" y="1100649"/>
            <a:ext cx="8424002" cy="3671999"/>
          </a:xfrm>
          <a:prstGeom prst="rect">
            <a:avLst/>
          </a:prstGeom>
        </p:spPr>
        <p:txBody>
          <a:bodyPr/>
          <a:lstStyle>
            <a:lvl1pPr>
              <a:defRPr sz="2100" baseline="0">
                <a:latin typeface="Arial" panose="020B0604020202020204" pitchFamily="34" charset="0"/>
              </a:defRPr>
            </a:lvl1pPr>
          </a:lstStyle>
          <a:p>
            <a:r>
              <a:rPr lang="de-DE" dirty="0"/>
              <a:t>Grafik oder Bild einfügen</a:t>
            </a:r>
          </a:p>
        </p:txBody>
      </p:sp>
      <p:sp>
        <p:nvSpPr>
          <p:cNvPr id="3" name="Foliennummernplatzhalter 5">
            <a:extLst>
              <a:ext uri="{FF2B5EF4-FFF2-40B4-BE49-F238E27FC236}">
                <a16:creationId xmlns:a16="http://schemas.microsoft.com/office/drawing/2014/main" id="{4CDEFB06-1654-E9C5-38BF-20B1E23E51F2}"/>
              </a:ext>
            </a:extLst>
          </p:cNvPr>
          <p:cNvSpPr txBox="1">
            <a:spLocks/>
          </p:cNvSpPr>
          <p:nvPr userDrawn="1"/>
        </p:nvSpPr>
        <p:spPr>
          <a:xfrm>
            <a:off x="358775" y="4911725"/>
            <a:ext cx="696963"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953EA99-114E-114A-9C4F-526CF3898A44}" type="slidenum">
              <a:rPr lang="de-DE" sz="700" baseline="0" smtClean="0">
                <a:solidFill>
                  <a:schemeClr val="bg1">
                    <a:lumMod val="85000"/>
                  </a:schemeClr>
                </a:solidFill>
              </a:rPr>
              <a:t>‹Nr.›</a:t>
            </a:fld>
            <a:endParaRPr lang="de-DE" sz="700" baseline="0" dirty="0">
              <a:solidFill>
                <a:schemeClr val="bg1">
                  <a:lumMod val="85000"/>
                </a:schemeClr>
              </a:solidFill>
            </a:endParaRPr>
          </a:p>
        </p:txBody>
      </p:sp>
    </p:spTree>
    <p:extLst>
      <p:ext uri="{BB962C8B-B14F-4D97-AF65-F5344CB8AC3E}">
        <p14:creationId xmlns:p14="http://schemas.microsoft.com/office/powerpoint/2010/main" val="140483781"/>
      </p:ext>
    </p:extLst>
  </p:cSld>
  <p:clrMapOvr>
    <a:masterClrMapping/>
  </p:clrMapOvr>
  <p:extLst>
    <p:ext uri="{DCECCB84-F9BA-43D5-87BE-67443E8EF086}">
      <p15:sldGuideLst xmlns:p15="http://schemas.microsoft.com/office/powerpoint/2012/main">
        <p15:guide id="1" orient="horz" pos="259">
          <p15:clr>
            <a:srgbClr val="FBAE40"/>
          </p15:clr>
        </p15:guide>
        <p15:guide id="2" pos="2880">
          <p15:clr>
            <a:srgbClr val="FBAE40"/>
          </p15:clr>
        </p15:guide>
        <p15:guide id="4" orient="horz" pos="3003">
          <p15:clr>
            <a:srgbClr val="FBAE40"/>
          </p15:clr>
        </p15:guide>
        <p15:guide id="5" orient="horz" pos="418">
          <p15:clr>
            <a:srgbClr val="FBAE40"/>
          </p15:clr>
        </p15:guide>
        <p15:guide id="6" orient="horz" pos="690">
          <p15:clr>
            <a:srgbClr val="FBAE40"/>
          </p15:clr>
        </p15:guide>
        <p15:guide id="7" pos="226">
          <p15:clr>
            <a:srgbClr val="FBAE40"/>
          </p15:clr>
        </p15:guide>
        <p15:guide id="8" pos="5534">
          <p15:clr>
            <a:srgbClr val="FBAE40"/>
          </p15:clr>
        </p15:guide>
        <p15:guide id="9" pos="299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Aufzählung_dz">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60000" y="1102440"/>
            <a:ext cx="8424000" cy="3672000"/>
          </a:xfrm>
          <a:prstGeom prst="rect">
            <a:avLst/>
          </a:prstGeom>
        </p:spPr>
        <p:txBody>
          <a:bodyPr lIns="0" tIns="0" rIns="0" bIns="0" numCol="1" spcCol="0"/>
          <a:lstStyle>
            <a:lvl1pPr marL="177800" indent="-177800">
              <a:spcBef>
                <a:spcPts val="0"/>
              </a:spcBef>
              <a:spcAft>
                <a:spcPts val="600"/>
              </a:spcAft>
              <a:buFontTx/>
              <a:buBlip>
                <a:blip r:embed="rId2"/>
              </a:buBlip>
              <a:tabLst/>
              <a:defRPr sz="1400" baseline="0"/>
            </a:lvl1pPr>
          </a:lstStyle>
          <a:p>
            <a:pPr lvl="0"/>
            <a:r>
              <a:rPr lang="de-DE" dirty="0"/>
              <a:t>Inhalt/Aufzählung </a:t>
            </a:r>
            <a:br>
              <a:rPr lang="de-DE" dirty="0"/>
            </a:br>
            <a:r>
              <a:rPr lang="de-DE" dirty="0"/>
              <a:t>Arial Regular 14 Pt.</a:t>
            </a:r>
          </a:p>
          <a:p>
            <a:pPr lvl="0"/>
            <a:r>
              <a:rPr lang="de-DE" dirty="0"/>
              <a:t>Einspaltig</a:t>
            </a:r>
          </a:p>
        </p:txBody>
      </p:sp>
      <p:sp>
        <p:nvSpPr>
          <p:cNvPr id="8" name="Untertitel 2"/>
          <p:cNvSpPr>
            <a:spLocks noGrp="1"/>
          </p:cNvSpPr>
          <p:nvPr>
            <p:ph type="subTitle" idx="13" hasCustomPrompt="1"/>
          </p:nvPr>
        </p:nvSpPr>
        <p:spPr>
          <a:xfrm>
            <a:off x="359999" y="670002"/>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4" name="Titel 1">
            <a:extLst>
              <a:ext uri="{FF2B5EF4-FFF2-40B4-BE49-F238E27FC236}">
                <a16:creationId xmlns:a16="http://schemas.microsoft.com/office/drawing/2014/main" id="{FF5AFB65-FF33-4406-614E-7CD9AA94F1E4}"/>
              </a:ext>
            </a:extLst>
          </p:cNvPr>
          <p:cNvSpPr>
            <a:spLocks noGrp="1"/>
          </p:cNvSpPr>
          <p:nvPr>
            <p:ph type="ctrTitle" hasCustomPrompt="1"/>
          </p:nvPr>
        </p:nvSpPr>
        <p:spPr>
          <a:xfrm>
            <a:off x="359999" y="409888"/>
            <a:ext cx="8424000" cy="188889"/>
          </a:xfrm>
          <a:prstGeom prst="rect">
            <a:avLst/>
          </a:prstGeom>
        </p:spPr>
        <p:txBody>
          <a:bodyPr lIns="0" tIns="0" rIns="0" bIns="0"/>
          <a:lstStyle>
            <a:lvl1pPr algn="l">
              <a:defRPr sz="1100" cap="all" spc="151" baseline="0">
                <a:solidFill>
                  <a:srgbClr val="AAAAAA"/>
                </a:solidFill>
              </a:defRPr>
            </a:lvl1pPr>
          </a:lstStyle>
          <a:p>
            <a:r>
              <a:rPr lang="de-DE" dirty="0"/>
              <a:t>Dachzeile/</a:t>
            </a:r>
            <a:r>
              <a:rPr lang="de-DE" dirty="0" err="1"/>
              <a:t>kapitel</a:t>
            </a:r>
            <a:r>
              <a:rPr lang="de-DE" dirty="0"/>
              <a:t> Arial </a:t>
            </a:r>
            <a:r>
              <a:rPr lang="de-DE" dirty="0" err="1"/>
              <a:t>regular</a:t>
            </a:r>
            <a:r>
              <a:rPr lang="de-DE" dirty="0"/>
              <a:t> 11 Pt. VERSALIEN</a:t>
            </a:r>
          </a:p>
        </p:txBody>
      </p:sp>
      <p:sp>
        <p:nvSpPr>
          <p:cNvPr id="5" name="Foliennummernplatzhalter 5">
            <a:extLst>
              <a:ext uri="{FF2B5EF4-FFF2-40B4-BE49-F238E27FC236}">
                <a16:creationId xmlns:a16="http://schemas.microsoft.com/office/drawing/2014/main" id="{AD26E0FD-4657-45F4-177D-F63E230CE4E1}"/>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Christian Opitz</a:t>
            </a:r>
            <a:r>
              <a:rPr lang="de-DE" sz="700" baseline="0" dirty="0">
                <a:solidFill>
                  <a:srgbClr val="AAAAAA"/>
                </a:solidFill>
              </a:rPr>
              <a:t>|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130154810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26">
          <p15:clr>
            <a:srgbClr val="FBAE40"/>
          </p15:clr>
        </p15:guide>
        <p15:guide id="4" pos="5534">
          <p15:clr>
            <a:srgbClr val="FBAE40"/>
          </p15:clr>
        </p15:guide>
        <p15:guide id="5" orient="horz" pos="259">
          <p15:clr>
            <a:srgbClr val="FBAE40"/>
          </p15:clr>
        </p15:guide>
        <p15:guide id="6" orient="horz" pos="418">
          <p15:clr>
            <a:srgbClr val="FBAE40"/>
          </p15:clr>
        </p15:guide>
        <p15:guide id="7" orient="horz" pos="690">
          <p15:clr>
            <a:srgbClr val="FBAE40"/>
          </p15:clr>
        </p15:guide>
        <p15:guide id="8" orient="horz" pos="300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animier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28B73D4-3DD1-EBEA-7BEF-C645D490743E}"/>
              </a:ext>
            </a:extLst>
          </p:cNvPr>
          <p:cNvSpPr/>
          <p:nvPr userDrawn="1"/>
        </p:nvSpPr>
        <p:spPr>
          <a:xfrm>
            <a:off x="0" y="0"/>
            <a:ext cx="9144000" cy="5143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9" name="Text Box 1028">
            <a:extLst>
              <a:ext uri="{FF2B5EF4-FFF2-40B4-BE49-F238E27FC236}">
                <a16:creationId xmlns:a16="http://schemas.microsoft.com/office/drawing/2014/main" id="{226B6255-4878-5DA4-7657-1F047FC00DC7}"/>
              </a:ext>
            </a:extLst>
          </p:cNvPr>
          <p:cNvSpPr txBox="1">
            <a:spLocks noChangeArrowheads="1"/>
          </p:cNvSpPr>
          <p:nvPr userDrawn="1"/>
        </p:nvSpPr>
        <p:spPr bwMode="auto">
          <a:xfrm>
            <a:off x="4206240" y="2642617"/>
            <a:ext cx="4218432" cy="736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a:solidFill>
                  <a:schemeClr val="tx1"/>
                </a:solidFill>
                <a:latin typeface="Arial" charset="0"/>
                <a:ea typeface="MS PGothic" charset="0"/>
                <a:cs typeface="MS PGothic" charset="0"/>
              </a:defRPr>
            </a:lvl1pPr>
            <a:lvl2pPr>
              <a:defRPr sz="1600">
                <a:solidFill>
                  <a:schemeClr val="tx1"/>
                </a:solidFill>
                <a:latin typeface="Arial" charset="0"/>
                <a:ea typeface="MS PGothic" charset="0"/>
                <a:cs typeface="MS PGothic" charset="0"/>
              </a:defRPr>
            </a:lvl2pPr>
            <a:lvl3pPr>
              <a:defRPr sz="16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buFont typeface="Wingdings" charset="0"/>
              <a:defRPr sz="1600">
                <a:solidFill>
                  <a:schemeClr val="tx1"/>
                </a:solidFill>
                <a:latin typeface="Arial" charset="0"/>
                <a:ea typeface="MS PGothic" charset="0"/>
                <a:cs typeface="MS PGothic" charset="0"/>
              </a:defRPr>
            </a:lvl6pPr>
            <a:lvl7pPr eaLnBrk="0" hangingPunct="0">
              <a:buFont typeface="Wingdings" charset="0"/>
              <a:defRPr sz="1600">
                <a:solidFill>
                  <a:schemeClr val="tx1"/>
                </a:solidFill>
                <a:latin typeface="Arial" charset="0"/>
                <a:ea typeface="MS PGothic" charset="0"/>
                <a:cs typeface="MS PGothic" charset="0"/>
              </a:defRPr>
            </a:lvl7pPr>
            <a:lvl8pPr eaLnBrk="0" hangingPunct="0">
              <a:buFont typeface="Wingdings" charset="0"/>
              <a:defRPr sz="1600">
                <a:solidFill>
                  <a:schemeClr val="tx1"/>
                </a:solidFill>
                <a:latin typeface="Arial" charset="0"/>
                <a:ea typeface="MS PGothic" charset="0"/>
                <a:cs typeface="MS PGothic" charset="0"/>
              </a:defRPr>
            </a:lvl8pPr>
            <a:lvl9pPr eaLnBrk="0" hangingPunct="0">
              <a:buFont typeface="Wingdings" charset="0"/>
              <a:defRPr sz="1600">
                <a:solidFill>
                  <a:schemeClr val="tx1"/>
                </a:solidFill>
                <a:latin typeface="Arial" charset="0"/>
                <a:ea typeface="MS PGothic" charset="0"/>
                <a:cs typeface="MS PGothic" charset="0"/>
              </a:defRPr>
            </a:lvl9pPr>
          </a:lstStyle>
          <a:p>
            <a:pPr>
              <a:lnSpc>
                <a:spcPct val="115000"/>
              </a:lnSpc>
            </a:pPr>
            <a:r>
              <a:rPr lang="de-DE" sz="1900" spc="100" baseline="0" dirty="0">
                <a:solidFill>
                  <a:schemeClr val="bg1"/>
                </a:solidFill>
                <a:latin typeface="Arial" panose="020B0604020202020204" pitchFamily="34" charset="0"/>
              </a:rPr>
              <a:t>zwischen</a:t>
            </a:r>
          </a:p>
          <a:p>
            <a:pPr>
              <a:lnSpc>
                <a:spcPct val="115000"/>
              </a:lnSpc>
            </a:pPr>
            <a:r>
              <a:rPr lang="de-DE" sz="1900" spc="100" baseline="0" dirty="0">
                <a:solidFill>
                  <a:schemeClr val="bg1"/>
                </a:solidFill>
                <a:latin typeface="Arial" panose="020B0604020202020204" pitchFamily="34" charset="0"/>
              </a:rPr>
              <a:t>Wirtschaft Kultur Politik</a:t>
            </a:r>
          </a:p>
        </p:txBody>
      </p:sp>
      <p:sp>
        <p:nvSpPr>
          <p:cNvPr id="2" name="Textfeld 1">
            <a:extLst>
              <a:ext uri="{FF2B5EF4-FFF2-40B4-BE49-F238E27FC236}">
                <a16:creationId xmlns:a16="http://schemas.microsoft.com/office/drawing/2014/main" id="{6A323778-8297-D77D-289E-B202318887A2}"/>
              </a:ext>
            </a:extLst>
          </p:cNvPr>
          <p:cNvSpPr txBox="1"/>
          <p:nvPr userDrawn="1"/>
        </p:nvSpPr>
        <p:spPr>
          <a:xfrm>
            <a:off x="2241494" y="1857362"/>
            <a:ext cx="5154627" cy="738664"/>
          </a:xfrm>
          <a:prstGeom prst="rect">
            <a:avLst/>
          </a:prstGeom>
          <a:noFill/>
        </p:spPr>
        <p:txBody>
          <a:bodyPr wrap="square" rtlCol="0">
            <a:spAutoFit/>
          </a:bodyPr>
          <a:lstStyle/>
          <a:p>
            <a:r>
              <a:rPr lang="de-DE" sz="4200" dirty="0" err="1">
                <a:solidFill>
                  <a:schemeClr val="bg1"/>
                </a:solidFill>
                <a:latin typeface="Univers LT 67 CondensedBold" panose="02000803060000020003" pitchFamily="2" charset="0"/>
                <a:ea typeface="Univers LT 65 Bold" panose="02000803050000020003" pitchFamily="2" charset="0"/>
              </a:rPr>
              <a:t>zeppelin</a:t>
            </a:r>
            <a:r>
              <a:rPr lang="de-DE" sz="4200" dirty="0">
                <a:solidFill>
                  <a:schemeClr val="bg1"/>
                </a:solidFill>
                <a:latin typeface="Univers LT 67 CondensedBold" panose="02000803060000020003" pitchFamily="2" charset="0"/>
                <a:ea typeface="Univers LT 65 Bold" panose="02000803050000020003" pitchFamily="2" charset="0"/>
              </a:rPr>
              <a:t> </a:t>
            </a:r>
            <a:r>
              <a:rPr lang="de-DE" sz="4200" dirty="0" err="1">
                <a:solidFill>
                  <a:schemeClr val="bg1"/>
                </a:solidFill>
                <a:latin typeface="Univers LT 67 CondensedBold" panose="02000803060000020003" pitchFamily="2" charset="0"/>
                <a:ea typeface="Univers LT 65 Bold" panose="02000803050000020003" pitchFamily="2" charset="0"/>
              </a:rPr>
              <a:t>universität</a:t>
            </a:r>
            <a:endParaRPr lang="de-DE" sz="4200" dirty="0">
              <a:solidFill>
                <a:schemeClr val="bg1"/>
              </a:solidFill>
              <a:latin typeface="Univers LT 67 CondensedBold" panose="02000803060000020003" pitchFamily="2" charset="0"/>
              <a:ea typeface="Univers LT 65 Bold" panose="02000803050000020003" pitchFamily="2" charset="0"/>
            </a:endParaRPr>
          </a:p>
        </p:txBody>
      </p:sp>
    </p:spTree>
    <p:extLst>
      <p:ext uri="{BB962C8B-B14F-4D97-AF65-F5344CB8AC3E}">
        <p14:creationId xmlns:p14="http://schemas.microsoft.com/office/powerpoint/2010/main" val="396789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el animier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28B73D4-3DD1-EBEA-7BEF-C645D490743E}"/>
              </a:ext>
            </a:extLst>
          </p:cNvPr>
          <p:cNvSpPr/>
          <p:nvPr userDrawn="1"/>
        </p:nvSpPr>
        <p:spPr>
          <a:xfrm>
            <a:off x="0" y="0"/>
            <a:ext cx="9144000" cy="5143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8" name="Bild 10">
            <a:extLst>
              <a:ext uri="{FF2B5EF4-FFF2-40B4-BE49-F238E27FC236}">
                <a16:creationId xmlns:a16="http://schemas.microsoft.com/office/drawing/2014/main" id="{F92C4E1B-5B37-0D96-91FD-FF339C3199ED}"/>
              </a:ext>
            </a:extLst>
          </p:cNvPr>
          <p:cNvPicPr>
            <a:picLocks noChangeAspect="1"/>
          </p:cNvPicPr>
          <p:nvPr userDrawn="1"/>
        </p:nvPicPr>
        <p:blipFill>
          <a:blip r:embed="rId2"/>
          <a:stretch>
            <a:fillRect/>
          </a:stretch>
        </p:blipFill>
        <p:spPr bwMode="auto">
          <a:xfrm>
            <a:off x="1143000" y="0"/>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028">
            <a:extLst>
              <a:ext uri="{FF2B5EF4-FFF2-40B4-BE49-F238E27FC236}">
                <a16:creationId xmlns:a16="http://schemas.microsoft.com/office/drawing/2014/main" id="{226B6255-4878-5DA4-7657-1F047FC00DC7}"/>
              </a:ext>
            </a:extLst>
          </p:cNvPr>
          <p:cNvSpPr txBox="1">
            <a:spLocks noChangeArrowheads="1"/>
          </p:cNvSpPr>
          <p:nvPr userDrawn="1"/>
        </p:nvSpPr>
        <p:spPr bwMode="auto">
          <a:xfrm>
            <a:off x="4206240" y="2642617"/>
            <a:ext cx="4218432" cy="73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ea typeface="MS PGothic" charset="0"/>
                <a:cs typeface="MS PGothic" charset="0"/>
              </a:defRPr>
            </a:lvl1pPr>
            <a:lvl2pPr>
              <a:defRPr sz="1600">
                <a:solidFill>
                  <a:schemeClr val="tx1"/>
                </a:solidFill>
                <a:latin typeface="Arial" charset="0"/>
                <a:ea typeface="MS PGothic" charset="0"/>
                <a:cs typeface="MS PGothic" charset="0"/>
              </a:defRPr>
            </a:lvl2pPr>
            <a:lvl3pPr>
              <a:defRPr sz="1600">
                <a:solidFill>
                  <a:schemeClr val="tx1"/>
                </a:solidFill>
                <a:latin typeface="Arial" charset="0"/>
                <a:ea typeface="MS PGothic" charset="0"/>
                <a:cs typeface="MS PGothic" charset="0"/>
              </a:defRPr>
            </a:lvl3pPr>
            <a:lvl4pPr>
              <a:defRPr sz="1600">
                <a:solidFill>
                  <a:schemeClr val="tx1"/>
                </a:solidFill>
                <a:latin typeface="Arial" charset="0"/>
                <a:ea typeface="MS PGothic" charset="0"/>
                <a:cs typeface="MS PGothic" charset="0"/>
              </a:defRPr>
            </a:lvl4pPr>
            <a:lvl5pPr>
              <a:defRPr sz="1600">
                <a:solidFill>
                  <a:schemeClr val="tx1"/>
                </a:solidFill>
                <a:latin typeface="Arial" charset="0"/>
                <a:ea typeface="MS PGothic" charset="0"/>
                <a:cs typeface="MS PGothic" charset="0"/>
              </a:defRPr>
            </a:lvl5pPr>
            <a:lvl6pPr eaLnBrk="0" hangingPunct="0">
              <a:buFont typeface="Wingdings" charset="0"/>
              <a:defRPr sz="1600">
                <a:solidFill>
                  <a:schemeClr val="tx1"/>
                </a:solidFill>
                <a:latin typeface="Arial" charset="0"/>
                <a:ea typeface="MS PGothic" charset="0"/>
                <a:cs typeface="MS PGothic" charset="0"/>
              </a:defRPr>
            </a:lvl6pPr>
            <a:lvl7pPr eaLnBrk="0" hangingPunct="0">
              <a:buFont typeface="Wingdings" charset="0"/>
              <a:defRPr sz="1600">
                <a:solidFill>
                  <a:schemeClr val="tx1"/>
                </a:solidFill>
                <a:latin typeface="Arial" charset="0"/>
                <a:ea typeface="MS PGothic" charset="0"/>
                <a:cs typeface="MS PGothic" charset="0"/>
              </a:defRPr>
            </a:lvl7pPr>
            <a:lvl8pPr eaLnBrk="0" hangingPunct="0">
              <a:buFont typeface="Wingdings" charset="0"/>
              <a:defRPr sz="1600">
                <a:solidFill>
                  <a:schemeClr val="tx1"/>
                </a:solidFill>
                <a:latin typeface="Arial" charset="0"/>
                <a:ea typeface="MS PGothic" charset="0"/>
                <a:cs typeface="MS PGothic" charset="0"/>
              </a:defRPr>
            </a:lvl8pPr>
            <a:lvl9pPr eaLnBrk="0" hangingPunct="0">
              <a:buFont typeface="Wingdings" charset="0"/>
              <a:defRPr sz="1600">
                <a:solidFill>
                  <a:schemeClr val="tx1"/>
                </a:solidFill>
                <a:latin typeface="Arial" charset="0"/>
                <a:ea typeface="MS PGothic" charset="0"/>
                <a:cs typeface="MS PGothic" charset="0"/>
              </a:defRPr>
            </a:lvl9pPr>
          </a:lstStyle>
          <a:p>
            <a:pPr>
              <a:lnSpc>
                <a:spcPct val="115000"/>
              </a:lnSpc>
            </a:pPr>
            <a:r>
              <a:rPr lang="de-DE" sz="1900" spc="100" baseline="0" dirty="0">
                <a:solidFill>
                  <a:schemeClr val="bg1"/>
                </a:solidFill>
                <a:latin typeface="Arial" panose="020B0604020202020204" pitchFamily="34" charset="0"/>
              </a:rPr>
              <a:t>zwischen</a:t>
            </a:r>
          </a:p>
          <a:p>
            <a:pPr>
              <a:lnSpc>
                <a:spcPct val="115000"/>
              </a:lnSpc>
            </a:pPr>
            <a:r>
              <a:rPr lang="de-DE" sz="1900" spc="100" baseline="0" dirty="0">
                <a:solidFill>
                  <a:schemeClr val="bg1"/>
                </a:solidFill>
                <a:latin typeface="Arial" panose="020B0604020202020204" pitchFamily="34" charset="0"/>
              </a:rPr>
              <a:t>Wirtschaft Kultur Politik</a:t>
            </a:r>
          </a:p>
        </p:txBody>
      </p:sp>
    </p:spTree>
    <p:extLst>
      <p:ext uri="{BB962C8B-B14F-4D97-AF65-F5344CB8AC3E}">
        <p14:creationId xmlns:p14="http://schemas.microsoft.com/office/powerpoint/2010/main" val="18624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k/Bild">
    <p:spTree>
      <p:nvGrpSpPr>
        <p:cNvPr id="1" name=""/>
        <p:cNvGrpSpPr/>
        <p:nvPr/>
      </p:nvGrpSpPr>
      <p:grpSpPr>
        <a:xfrm>
          <a:off x="0" y="0"/>
          <a:ext cx="0" cy="0"/>
          <a:chOff x="0" y="0"/>
          <a:chExt cx="0" cy="0"/>
        </a:xfrm>
      </p:grpSpPr>
      <p:sp>
        <p:nvSpPr>
          <p:cNvPr id="2" name="Bildplatzhalter 9">
            <a:extLst>
              <a:ext uri="{FF2B5EF4-FFF2-40B4-BE49-F238E27FC236}">
                <a16:creationId xmlns:a16="http://schemas.microsoft.com/office/drawing/2014/main" id="{ACB7147F-92E2-CAD2-7238-E02B0F57ADF6}"/>
              </a:ext>
            </a:extLst>
          </p:cNvPr>
          <p:cNvSpPr>
            <a:spLocks noGrp="1"/>
          </p:cNvSpPr>
          <p:nvPr>
            <p:ph type="pic" sz="quarter" idx="15" hasCustomPrompt="1"/>
          </p:nvPr>
        </p:nvSpPr>
        <p:spPr>
          <a:xfrm>
            <a:off x="0" y="0"/>
            <a:ext cx="9144000" cy="5143500"/>
          </a:xfrm>
          <a:prstGeom prst="rect">
            <a:avLst/>
          </a:prstGeom>
        </p:spPr>
        <p:txBody>
          <a:bodyPr anchor="ctr" anchorCtr="0"/>
          <a:lstStyle>
            <a:lvl1pPr marL="0" indent="0" algn="ctr" fontAlgn="t">
              <a:buNone/>
              <a:defRPr sz="2100" baseline="0">
                <a:latin typeface="Arial" panose="020B0604020202020204" pitchFamily="34" charset="0"/>
              </a:defRPr>
            </a:lvl1pPr>
          </a:lstStyle>
          <a:p>
            <a:r>
              <a:rPr lang="de-DE" dirty="0"/>
              <a:t>Grafik oder Bild einfügen</a:t>
            </a:r>
          </a:p>
        </p:txBody>
      </p:sp>
      <p:sp>
        <p:nvSpPr>
          <p:cNvPr id="3" name="Textfeld 2">
            <a:extLst>
              <a:ext uri="{FF2B5EF4-FFF2-40B4-BE49-F238E27FC236}">
                <a16:creationId xmlns:a16="http://schemas.microsoft.com/office/drawing/2014/main" id="{578900AC-FC10-D9DA-D3CA-C857BCDDA394}"/>
              </a:ext>
            </a:extLst>
          </p:cNvPr>
          <p:cNvSpPr txBox="1"/>
          <p:nvPr userDrawn="1"/>
        </p:nvSpPr>
        <p:spPr>
          <a:xfrm>
            <a:off x="8375475" y="4907693"/>
            <a:ext cx="484107" cy="107722"/>
          </a:xfrm>
          <a:prstGeom prst="rect">
            <a:avLst/>
          </a:prstGeom>
        </p:spPr>
        <p:txBody>
          <a:bodyPr wrap="none" lIns="0" tIns="0" rIns="0" bIns="0" anchor="t" anchorCtr="0">
            <a:spAutoFit/>
          </a:bodyPr>
          <a:lstStyle>
            <a:defPPr>
              <a:defRPr lang="en-US"/>
            </a:defPPr>
            <a:lvl1pPr algn="r">
              <a:defRPr sz="1000">
                <a:solidFill>
                  <a:schemeClr val="tx2"/>
                </a:solidFill>
                <a:latin typeface="Arial" pitchFamily="34" charset="0"/>
                <a:cs typeface="Arial" pitchFamily="34" charset="0"/>
              </a:defRPr>
            </a:lvl1pPr>
          </a:lstStyle>
          <a:p>
            <a:pPr lvl="0" algn="r"/>
            <a:r>
              <a:rPr lang="de-DE" sz="700" baseline="0" dirty="0">
                <a:solidFill>
                  <a:srgbClr val="AAAAAA"/>
                </a:solidFill>
              </a:rPr>
              <a:t>© ZU | 2022</a:t>
            </a:r>
          </a:p>
        </p:txBody>
      </p:sp>
    </p:spTree>
    <p:extLst>
      <p:ext uri="{BB962C8B-B14F-4D97-AF65-F5344CB8AC3E}">
        <p14:creationId xmlns:p14="http://schemas.microsoft.com/office/powerpoint/2010/main" val="409601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Aufzählun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60000" y="811035"/>
            <a:ext cx="8424000" cy="3966421"/>
          </a:xfrm>
          <a:prstGeom prst="rect">
            <a:avLst/>
          </a:prstGeom>
        </p:spPr>
        <p:txBody>
          <a:bodyPr lIns="0" tIns="0" rIns="0" bIns="0" numCol="1" spcCol="0"/>
          <a:lstStyle>
            <a:lvl1pPr marL="177800" indent="-177800">
              <a:spcBef>
                <a:spcPts val="0"/>
              </a:spcBef>
              <a:spcAft>
                <a:spcPts val="600"/>
              </a:spcAft>
              <a:buFontTx/>
              <a:buBlip>
                <a:blip r:embed="rId2"/>
              </a:buBlip>
              <a:tabLst/>
              <a:defRPr sz="1400" baseline="0"/>
            </a:lvl1pPr>
          </a:lstStyle>
          <a:p>
            <a:pPr lvl="0"/>
            <a:r>
              <a:rPr lang="de-DE" dirty="0"/>
              <a:t>Inhalt/Aufzählung </a:t>
            </a:r>
            <a:br>
              <a:rPr lang="de-DE" dirty="0"/>
            </a:br>
            <a:r>
              <a:rPr lang="de-DE" dirty="0"/>
              <a:t>Arial Regular 14 Pt. </a:t>
            </a:r>
          </a:p>
          <a:p>
            <a:pPr lvl="0"/>
            <a:r>
              <a:rPr lang="de-DE" dirty="0"/>
              <a:t>Einspaltig</a:t>
            </a:r>
          </a:p>
        </p:txBody>
      </p:sp>
      <p:sp>
        <p:nvSpPr>
          <p:cNvPr id="8" name="Untertitel 2"/>
          <p:cNvSpPr>
            <a:spLocks noGrp="1"/>
          </p:cNvSpPr>
          <p:nvPr>
            <p:ph type="subTitle" idx="13" hasCustomPrompt="1"/>
          </p:nvPr>
        </p:nvSpPr>
        <p:spPr>
          <a:xfrm>
            <a:off x="359999" y="378597"/>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2" name="Foliennummernplatzhalter 5">
            <a:extLst>
              <a:ext uri="{FF2B5EF4-FFF2-40B4-BE49-F238E27FC236}">
                <a16:creationId xmlns:a16="http://schemas.microsoft.com/office/drawing/2014/main" id="{538CE59F-9AB7-6A3E-43B8-282998F1A62D}"/>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2147187543"/>
      </p:ext>
    </p:extLst>
  </p:cSld>
  <p:clrMapOvr>
    <a:masterClrMapping/>
  </p:clrMapOvr>
  <p:extLst>
    <p:ext uri="{DCECCB84-F9BA-43D5-87BE-67443E8EF086}">
      <p15:sldGuideLst xmlns:p15="http://schemas.microsoft.com/office/powerpoint/2012/main">
        <p15:guide id="1" pos="5534">
          <p15:clr>
            <a:srgbClr val="FBAE40"/>
          </p15:clr>
        </p15:guide>
        <p15:guide id="2" pos="226">
          <p15:clr>
            <a:srgbClr val="FBAE40"/>
          </p15:clr>
        </p15:guide>
        <p15:guide id="3" orient="horz" pos="3026">
          <p15:clr>
            <a:srgbClr val="FBAE40"/>
          </p15:clr>
        </p15:guide>
        <p15:guide id="4" pos="2880">
          <p15:clr>
            <a:srgbClr val="FBAE40"/>
          </p15:clr>
        </p15:guide>
        <p15:guide id="5" orient="horz" pos="509">
          <p15:clr>
            <a:srgbClr val="FBAE40"/>
          </p15:clr>
        </p15:guide>
        <p15:guide id="6" orient="horz" pos="23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ufzählun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60000" y="811035"/>
            <a:ext cx="8424000" cy="3966421"/>
          </a:xfrm>
          <a:prstGeom prst="rect">
            <a:avLst/>
          </a:prstGeom>
        </p:spPr>
        <p:txBody>
          <a:bodyPr lIns="0" tIns="0" rIns="0" bIns="0" numCol="2" spcCol="180000"/>
          <a:lstStyle>
            <a:lvl1pPr marL="177800" indent="-177800">
              <a:spcBef>
                <a:spcPts val="0"/>
              </a:spcBef>
              <a:spcAft>
                <a:spcPts val="600"/>
              </a:spcAft>
              <a:buFontTx/>
              <a:buBlip>
                <a:blip r:embed="rId2"/>
              </a:buBlip>
              <a:tabLst/>
              <a:defRPr sz="1400" baseline="0"/>
            </a:lvl1pPr>
          </a:lstStyle>
          <a:p>
            <a:pPr lvl="0"/>
            <a:r>
              <a:rPr lang="de-DE" dirty="0"/>
              <a:t>Inhalt/Aufzählung </a:t>
            </a:r>
            <a:br>
              <a:rPr lang="de-DE" dirty="0"/>
            </a:br>
            <a:r>
              <a:rPr lang="de-DE" dirty="0"/>
              <a:t>Arial Regular 14 Pt. </a:t>
            </a:r>
            <a:br>
              <a:rPr lang="de-DE" dirty="0"/>
            </a:br>
            <a:r>
              <a:rPr lang="de-DE" dirty="0"/>
              <a:t>zweispaltig</a:t>
            </a:r>
          </a:p>
          <a:p>
            <a:pPr lvl="0"/>
            <a:r>
              <a:rPr lang="de-DE" dirty="0"/>
              <a:t>Arial Regular 14 Pt.</a:t>
            </a:r>
          </a:p>
          <a:p>
            <a:pPr lvl="0"/>
            <a:r>
              <a:rPr lang="de-DE" dirty="0"/>
              <a:t>Zweispaltig</a:t>
            </a:r>
          </a:p>
          <a:p>
            <a:pPr lvl="0"/>
            <a:r>
              <a:rPr lang="de-DE" dirty="0"/>
              <a:t>Hier ein Beispiel für einen längeren Absatz, um den Umbruch darzustellen</a:t>
            </a:r>
          </a:p>
        </p:txBody>
      </p:sp>
      <p:sp>
        <p:nvSpPr>
          <p:cNvPr id="8" name="Untertitel 2"/>
          <p:cNvSpPr>
            <a:spLocks noGrp="1"/>
          </p:cNvSpPr>
          <p:nvPr>
            <p:ph type="subTitle" idx="13" hasCustomPrompt="1"/>
          </p:nvPr>
        </p:nvSpPr>
        <p:spPr>
          <a:xfrm>
            <a:off x="359999" y="378597"/>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2" name="Foliennummernplatzhalter 5">
            <a:extLst>
              <a:ext uri="{FF2B5EF4-FFF2-40B4-BE49-F238E27FC236}">
                <a16:creationId xmlns:a16="http://schemas.microsoft.com/office/drawing/2014/main" id="{538CE59F-9AB7-6A3E-43B8-282998F1A62D}"/>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787205992"/>
      </p:ext>
    </p:extLst>
  </p:cSld>
  <p:clrMapOvr>
    <a:masterClrMapping/>
  </p:clrMapOvr>
  <p:extLst>
    <p:ext uri="{DCECCB84-F9BA-43D5-87BE-67443E8EF086}">
      <p15:sldGuideLst xmlns:p15="http://schemas.microsoft.com/office/powerpoint/2012/main">
        <p15:guide id="1" pos="5534" userDrawn="1">
          <p15:clr>
            <a:srgbClr val="FBAE40"/>
          </p15:clr>
        </p15:guide>
        <p15:guide id="2" pos="226" userDrawn="1">
          <p15:clr>
            <a:srgbClr val="FBAE40"/>
          </p15:clr>
        </p15:guide>
        <p15:guide id="3" orient="horz" pos="3026" userDrawn="1">
          <p15:clr>
            <a:srgbClr val="FBAE40"/>
          </p15:clr>
        </p15:guide>
        <p15:guide id="4" pos="2880" userDrawn="1">
          <p15:clr>
            <a:srgbClr val="FBAE40"/>
          </p15:clr>
        </p15:guide>
        <p15:guide id="5" orient="horz" pos="509" userDrawn="1">
          <p15:clr>
            <a:srgbClr val="FBAE40"/>
          </p15:clr>
        </p15:guide>
        <p15:guide id="6" orient="horz" pos="23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ufzählung_dz">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60000" y="1102440"/>
            <a:ext cx="8424000" cy="3672000"/>
          </a:xfrm>
          <a:prstGeom prst="rect">
            <a:avLst/>
          </a:prstGeom>
        </p:spPr>
        <p:txBody>
          <a:bodyPr lIns="0" tIns="0" rIns="0" bIns="0" numCol="2" spcCol="180000"/>
          <a:lstStyle>
            <a:lvl1pPr marL="177800" indent="-177800">
              <a:spcBef>
                <a:spcPts val="0"/>
              </a:spcBef>
              <a:spcAft>
                <a:spcPts val="600"/>
              </a:spcAft>
              <a:buFontTx/>
              <a:buBlip>
                <a:blip r:embed="rId2"/>
              </a:buBlip>
              <a:tabLst/>
              <a:defRPr sz="1400" baseline="0"/>
            </a:lvl1pPr>
          </a:lstStyle>
          <a:p>
            <a:pPr lvl="0"/>
            <a:r>
              <a:rPr lang="de-DE" dirty="0"/>
              <a:t>Inhalt/Aufzählung </a:t>
            </a:r>
            <a:br>
              <a:rPr lang="de-DE" dirty="0"/>
            </a:br>
            <a:r>
              <a:rPr lang="de-DE" dirty="0"/>
              <a:t>Arial Regular 14 Pt. </a:t>
            </a:r>
            <a:br>
              <a:rPr lang="de-DE" dirty="0"/>
            </a:br>
            <a:r>
              <a:rPr lang="de-DE" dirty="0"/>
              <a:t>zweispaltig</a:t>
            </a:r>
          </a:p>
          <a:p>
            <a:pPr lvl="0"/>
            <a:r>
              <a:rPr lang="de-DE" dirty="0"/>
              <a:t>Arial Regular 14 Pt.</a:t>
            </a:r>
          </a:p>
          <a:p>
            <a:pPr lvl="0"/>
            <a:r>
              <a:rPr lang="de-DE" dirty="0"/>
              <a:t>Zweispaltig</a:t>
            </a:r>
          </a:p>
          <a:p>
            <a:pPr lvl="0"/>
            <a:r>
              <a:rPr lang="de-DE" dirty="0"/>
              <a:t>Hier ein Beispiel für einen längeren Absatz, um den Umbruch darzustellen</a:t>
            </a:r>
          </a:p>
        </p:txBody>
      </p:sp>
      <p:sp>
        <p:nvSpPr>
          <p:cNvPr id="8" name="Untertitel 2"/>
          <p:cNvSpPr>
            <a:spLocks noGrp="1"/>
          </p:cNvSpPr>
          <p:nvPr>
            <p:ph type="subTitle" idx="13" hasCustomPrompt="1"/>
          </p:nvPr>
        </p:nvSpPr>
        <p:spPr>
          <a:xfrm>
            <a:off x="359999" y="670002"/>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4" name="Titel 1">
            <a:extLst>
              <a:ext uri="{FF2B5EF4-FFF2-40B4-BE49-F238E27FC236}">
                <a16:creationId xmlns:a16="http://schemas.microsoft.com/office/drawing/2014/main" id="{FF5AFB65-FF33-4406-614E-7CD9AA94F1E4}"/>
              </a:ext>
            </a:extLst>
          </p:cNvPr>
          <p:cNvSpPr>
            <a:spLocks noGrp="1"/>
          </p:cNvSpPr>
          <p:nvPr>
            <p:ph type="ctrTitle" hasCustomPrompt="1"/>
          </p:nvPr>
        </p:nvSpPr>
        <p:spPr>
          <a:xfrm>
            <a:off x="359999" y="409888"/>
            <a:ext cx="8424000" cy="188889"/>
          </a:xfrm>
          <a:prstGeom prst="rect">
            <a:avLst/>
          </a:prstGeom>
        </p:spPr>
        <p:txBody>
          <a:bodyPr lIns="0" tIns="0" rIns="0" bIns="0"/>
          <a:lstStyle>
            <a:lvl1pPr algn="l">
              <a:defRPr sz="1100" cap="all" spc="151" baseline="0">
                <a:solidFill>
                  <a:srgbClr val="AAAAAA"/>
                </a:solidFill>
              </a:defRPr>
            </a:lvl1pPr>
          </a:lstStyle>
          <a:p>
            <a:r>
              <a:rPr lang="de-DE" dirty="0"/>
              <a:t>Dachzeile/</a:t>
            </a:r>
            <a:r>
              <a:rPr lang="de-DE" dirty="0" err="1"/>
              <a:t>kapitel</a:t>
            </a:r>
            <a:r>
              <a:rPr lang="de-DE" dirty="0"/>
              <a:t> Arial </a:t>
            </a:r>
            <a:r>
              <a:rPr lang="de-DE" dirty="0" err="1"/>
              <a:t>regular</a:t>
            </a:r>
            <a:r>
              <a:rPr lang="de-DE" dirty="0"/>
              <a:t> 11 Pt. VERSALIEN</a:t>
            </a:r>
          </a:p>
        </p:txBody>
      </p:sp>
      <p:sp>
        <p:nvSpPr>
          <p:cNvPr id="5" name="Foliennummernplatzhalter 5">
            <a:extLst>
              <a:ext uri="{FF2B5EF4-FFF2-40B4-BE49-F238E27FC236}">
                <a16:creationId xmlns:a16="http://schemas.microsoft.com/office/drawing/2014/main" id="{AD26E0FD-4657-45F4-177D-F63E230CE4E1}"/>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Christian Opitz</a:t>
            </a:r>
            <a:r>
              <a:rPr lang="de-DE" sz="700" baseline="0" dirty="0">
                <a:solidFill>
                  <a:srgbClr val="AAAAAA"/>
                </a:solidFill>
              </a:rPr>
              <a:t>|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14146099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26" userDrawn="1">
          <p15:clr>
            <a:srgbClr val="FBAE40"/>
          </p15:clr>
        </p15:guide>
        <p15:guide id="4" pos="5534" userDrawn="1">
          <p15:clr>
            <a:srgbClr val="FBAE40"/>
          </p15:clr>
        </p15:guide>
        <p15:guide id="5" orient="horz" pos="259" userDrawn="1">
          <p15:clr>
            <a:srgbClr val="FBAE40"/>
          </p15:clr>
        </p15:guide>
        <p15:guide id="6" orient="horz" pos="418" userDrawn="1">
          <p15:clr>
            <a:srgbClr val="FBAE40"/>
          </p15:clr>
        </p15:guide>
        <p15:guide id="7" orient="horz" pos="690" userDrawn="1">
          <p15:clr>
            <a:srgbClr val="FBAE40"/>
          </p15:clr>
        </p15:guide>
        <p15:guide id="8" orient="horz" pos="300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ließtex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60000" y="811034"/>
            <a:ext cx="8424000" cy="3964399"/>
          </a:xfrm>
          <a:prstGeom prst="rect">
            <a:avLst/>
          </a:prstGeom>
        </p:spPr>
        <p:txBody>
          <a:bodyPr lIns="0" tIns="0" rIns="0" bIns="0" numCol="2" spcCol="180000"/>
          <a:lstStyle>
            <a:lvl1pPr marL="0" indent="0">
              <a:spcBef>
                <a:spcPts val="0"/>
              </a:spcBef>
              <a:spcAft>
                <a:spcPts val="600"/>
              </a:spcAft>
              <a:buFontTx/>
              <a:buNone/>
              <a:tabLst/>
              <a:defRPr sz="1400" baseline="0"/>
            </a:lvl1pPr>
          </a:lstStyle>
          <a:p>
            <a:pPr marL="0" marR="0" lvl="0" indent="0" algn="l" defTabSz="457178" rtl="0" eaLnBrk="1" fontAlgn="auto" latinLnBrk="0" hangingPunct="1">
              <a:lnSpc>
                <a:spcPct val="100000"/>
              </a:lnSpc>
              <a:spcBef>
                <a:spcPts val="0"/>
              </a:spcBef>
              <a:spcAft>
                <a:spcPts val="600"/>
              </a:spcAft>
              <a:buClrTx/>
              <a:buSzTx/>
              <a:buFontTx/>
              <a:buNone/>
              <a:tabLst/>
              <a:defRPr/>
            </a:pPr>
            <a:r>
              <a:rPr lang="de-DE" dirty="0"/>
              <a:t>Inhalt wird als Fließtext dargestellt. Verwendet wird die Arial Regular, Schriftgröße 14 Pt., bei zweispaltigem Satzspiegel. Weiter mit Blindtext: </a:t>
            </a:r>
            <a:r>
              <a:rPr lang="de-DE" dirty="0">
                <a:effectLst/>
                <a:latin typeface="Helvetica" pitchFamily="2" charset="0"/>
              </a:rPr>
              <a:t>Alita </a:t>
            </a:r>
            <a:r>
              <a:rPr lang="de-DE" dirty="0" err="1">
                <a:effectLst/>
                <a:latin typeface="Helvetica" pitchFamily="2" charset="0"/>
              </a:rPr>
              <a:t>sus</a:t>
            </a:r>
            <a:r>
              <a:rPr lang="de-DE" dirty="0">
                <a:effectLst/>
                <a:latin typeface="Helvetica" pitchFamily="2" charset="0"/>
              </a:rPr>
              <a:t> </a:t>
            </a:r>
            <a:r>
              <a:rPr lang="de-DE" dirty="0" err="1">
                <a:effectLst/>
                <a:latin typeface="Helvetica" pitchFamily="2" charset="0"/>
              </a:rPr>
              <a:t>pere</a:t>
            </a:r>
            <a:r>
              <a:rPr lang="de-DE" dirty="0">
                <a:effectLst/>
                <a:latin typeface="Helvetica" pitchFamily="2" charset="0"/>
              </a:rPr>
              <a:t> </a:t>
            </a:r>
            <a:r>
              <a:rPr lang="de-DE" dirty="0" err="1">
                <a:effectLst/>
                <a:latin typeface="Helvetica" pitchFamily="2" charset="0"/>
              </a:rPr>
              <a:t>nones</a:t>
            </a:r>
            <a:r>
              <a:rPr lang="de-DE" dirty="0">
                <a:effectLst/>
                <a:latin typeface="Helvetica" pitchFamily="2" charset="0"/>
              </a:rPr>
              <a:t> </a:t>
            </a:r>
            <a:r>
              <a:rPr lang="de-DE" dirty="0" err="1">
                <a:effectLst/>
                <a:latin typeface="Helvetica" pitchFamily="2" charset="0"/>
              </a:rPr>
              <a:t>sitatem</a:t>
            </a:r>
            <a:r>
              <a:rPr lang="de-DE" dirty="0">
                <a:effectLst/>
                <a:latin typeface="Helvetica" pitchFamily="2" charset="0"/>
              </a:rPr>
              <a:t> </a:t>
            </a:r>
            <a:r>
              <a:rPr lang="de-DE" dirty="0" err="1">
                <a:effectLst/>
                <a:latin typeface="Helvetica" pitchFamily="2" charset="0"/>
              </a:rPr>
              <a:t>repti</a:t>
            </a:r>
            <a:r>
              <a:rPr lang="de-DE" dirty="0">
                <a:effectLst/>
                <a:latin typeface="Helvetica" pitchFamily="2" charset="0"/>
              </a:rPr>
              <a:t> </a:t>
            </a:r>
            <a:r>
              <a:rPr lang="de-DE" dirty="0" err="1">
                <a:effectLst/>
                <a:latin typeface="Helvetica" pitchFamily="2" charset="0"/>
              </a:rPr>
              <a:t>quidero</a:t>
            </a:r>
            <a:r>
              <a:rPr lang="de-DE" dirty="0">
                <a:effectLst/>
                <a:latin typeface="Helvetica" pitchFamily="2" charset="0"/>
              </a:rPr>
              <a:t> </a:t>
            </a:r>
            <a:r>
              <a:rPr lang="de-DE" dirty="0" err="1">
                <a:effectLst/>
                <a:latin typeface="Helvetica" pitchFamily="2" charset="0"/>
              </a:rPr>
              <a:t>imus</a:t>
            </a:r>
            <a:r>
              <a:rPr lang="de-DE" dirty="0">
                <a:effectLst/>
                <a:latin typeface="Helvetica" pitchFamily="2" charset="0"/>
              </a:rPr>
              <a:t> </a:t>
            </a:r>
            <a:r>
              <a:rPr lang="de-DE" dirty="0" err="1">
                <a:effectLst/>
                <a:latin typeface="Helvetica" pitchFamily="2" charset="0"/>
              </a:rPr>
              <a:t>imus</a:t>
            </a:r>
            <a:r>
              <a:rPr lang="de-DE" dirty="0">
                <a:effectLst/>
                <a:latin typeface="Helvetica" pitchFamily="2" charset="0"/>
              </a:rPr>
              <a:t> </a:t>
            </a:r>
            <a:r>
              <a:rPr lang="de-DE" dirty="0" err="1">
                <a:effectLst/>
                <a:latin typeface="Helvetica" pitchFamily="2" charset="0"/>
              </a:rPr>
              <a:t>evelitatum</a:t>
            </a:r>
            <a:r>
              <a:rPr lang="de-DE" dirty="0">
                <a:effectLst/>
                <a:latin typeface="Helvetica" pitchFamily="2" charset="0"/>
              </a:rPr>
              <a:t> </a:t>
            </a:r>
            <a:r>
              <a:rPr lang="de-DE" dirty="0" err="1">
                <a:effectLst/>
                <a:latin typeface="Helvetica" pitchFamily="2" charset="0"/>
              </a:rPr>
              <a:t>asimil</a:t>
            </a:r>
            <a:r>
              <a:rPr lang="de-DE" dirty="0">
                <a:effectLst/>
                <a:latin typeface="Helvetica" pitchFamily="2" charset="0"/>
              </a:rPr>
              <a:t> </a:t>
            </a:r>
            <a:r>
              <a:rPr lang="de-DE" dirty="0" err="1">
                <a:effectLst/>
                <a:latin typeface="Helvetica" pitchFamily="2" charset="0"/>
              </a:rPr>
              <a:t>maximolupti</a:t>
            </a:r>
            <a:r>
              <a:rPr lang="de-DE" dirty="0">
                <a:effectLst/>
                <a:latin typeface="Helvetica" pitchFamily="2" charset="0"/>
              </a:rPr>
              <a:t> </a:t>
            </a:r>
            <a:r>
              <a:rPr lang="de-DE" dirty="0" err="1">
                <a:effectLst/>
                <a:latin typeface="Helvetica" pitchFamily="2" charset="0"/>
              </a:rPr>
              <a:t>ditasse</a:t>
            </a:r>
            <a:r>
              <a:rPr lang="de-DE" dirty="0">
                <a:effectLst/>
                <a:latin typeface="Helvetica" pitchFamily="2" charset="0"/>
              </a:rPr>
              <a:t> </a:t>
            </a:r>
            <a:r>
              <a:rPr lang="de-DE" dirty="0" err="1">
                <a:effectLst/>
                <a:latin typeface="Helvetica" pitchFamily="2" charset="0"/>
              </a:rPr>
              <a:t>digendae</a:t>
            </a:r>
            <a:r>
              <a:rPr lang="de-DE" dirty="0">
                <a:effectLst/>
                <a:latin typeface="Helvetica" pitchFamily="2" charset="0"/>
              </a:rPr>
              <a:t>. </a:t>
            </a:r>
            <a:r>
              <a:rPr lang="de-DE" dirty="0" err="1">
                <a:effectLst/>
                <a:latin typeface="Helvetica" pitchFamily="2" charset="0"/>
              </a:rPr>
              <a:t>Itam</a:t>
            </a:r>
            <a:r>
              <a:rPr lang="de-DE" dirty="0">
                <a:effectLst/>
                <a:latin typeface="Helvetica" pitchFamily="2" charset="0"/>
              </a:rPr>
              <a:t> </a:t>
            </a:r>
            <a:r>
              <a:rPr lang="de-DE" dirty="0" err="1">
                <a:effectLst/>
                <a:latin typeface="Helvetica" pitchFamily="2" charset="0"/>
              </a:rPr>
              <a:t>que</a:t>
            </a:r>
            <a:r>
              <a:rPr lang="de-DE" dirty="0">
                <a:effectLst/>
                <a:latin typeface="Helvetica" pitchFamily="2" charset="0"/>
              </a:rPr>
              <a:t> </a:t>
            </a:r>
            <a:r>
              <a:rPr lang="de-DE" dirty="0" err="1">
                <a:effectLst/>
                <a:latin typeface="Helvetica" pitchFamily="2" charset="0"/>
              </a:rPr>
              <a:t>voloreiciae</a:t>
            </a:r>
            <a:r>
              <a:rPr lang="de-DE" dirty="0">
                <a:effectLst/>
                <a:latin typeface="Helvetica" pitchFamily="2" charset="0"/>
              </a:rPr>
              <a:t> </a:t>
            </a:r>
            <a:r>
              <a:rPr lang="de-DE" dirty="0" err="1">
                <a:effectLst/>
                <a:latin typeface="Helvetica" pitchFamily="2" charset="0"/>
              </a:rPr>
              <a:t>remporum</a:t>
            </a:r>
            <a:r>
              <a:rPr lang="de-DE" dirty="0">
                <a:effectLst/>
                <a:latin typeface="Helvetica" pitchFamily="2" charset="0"/>
              </a:rPr>
              <a:t>, </a:t>
            </a:r>
            <a:r>
              <a:rPr lang="de-DE" dirty="0" err="1">
                <a:effectLst/>
                <a:latin typeface="Helvetica" pitchFamily="2" charset="0"/>
              </a:rPr>
              <a:t>sume</a:t>
            </a:r>
            <a:r>
              <a:rPr lang="de-DE" dirty="0">
                <a:effectLst/>
                <a:latin typeface="Helvetica" pitchFamily="2" charset="0"/>
              </a:rPr>
              <a:t> </a:t>
            </a:r>
            <a:r>
              <a:rPr lang="de-DE" dirty="0" err="1">
                <a:effectLst/>
                <a:latin typeface="Helvetica" pitchFamily="2" charset="0"/>
              </a:rPr>
              <a:t>conesedis</a:t>
            </a:r>
            <a:r>
              <a:rPr lang="de-DE" dirty="0">
                <a:effectLst/>
                <a:latin typeface="Helvetica" pitchFamily="2" charset="0"/>
              </a:rPr>
              <a:t> </a:t>
            </a:r>
            <a:r>
              <a:rPr lang="de-DE" dirty="0" err="1">
                <a:effectLst/>
                <a:latin typeface="Helvetica" pitchFamily="2" charset="0"/>
              </a:rPr>
              <a:t>nia</a:t>
            </a:r>
            <a:r>
              <a:rPr lang="de-DE" dirty="0">
                <a:effectLst/>
                <a:latin typeface="Helvetica" pitchFamily="2" charset="0"/>
              </a:rPr>
              <a:t> </a:t>
            </a:r>
            <a:r>
              <a:rPr lang="de-DE" dirty="0" err="1">
                <a:effectLst/>
                <a:latin typeface="Helvetica" pitchFamily="2" charset="0"/>
              </a:rPr>
              <a:t>antincimet</a:t>
            </a:r>
            <a:r>
              <a:rPr lang="de-DE" dirty="0">
                <a:effectLst/>
                <a:latin typeface="Helvetica" pitchFamily="2" charset="0"/>
              </a:rPr>
              <a:t> </a:t>
            </a:r>
            <a:r>
              <a:rPr lang="de-DE" dirty="0" err="1">
                <a:effectLst/>
                <a:latin typeface="Helvetica" pitchFamily="2" charset="0"/>
              </a:rPr>
              <a:t>fuga</a:t>
            </a:r>
            <a:r>
              <a:rPr lang="de-DE" dirty="0">
                <a:effectLst/>
                <a:latin typeface="Helvetica" pitchFamily="2" charset="0"/>
              </a:rPr>
              <a:t>. Ex et </a:t>
            </a:r>
            <a:r>
              <a:rPr lang="de-DE" dirty="0" err="1">
                <a:effectLst/>
                <a:latin typeface="Helvetica" pitchFamily="2" charset="0"/>
              </a:rPr>
              <a:t>volo</a:t>
            </a:r>
            <a:r>
              <a:rPr lang="de-DE" dirty="0">
                <a:effectLst/>
                <a:latin typeface="Helvetica" pitchFamily="2" charset="0"/>
              </a:rPr>
              <a:t> </a:t>
            </a:r>
            <a:r>
              <a:rPr lang="de-DE" dirty="0" err="1">
                <a:effectLst/>
                <a:latin typeface="Helvetica" pitchFamily="2" charset="0"/>
              </a:rPr>
              <a:t>offic</a:t>
            </a:r>
            <a:r>
              <a:rPr lang="de-DE" dirty="0">
                <a:effectLst/>
                <a:latin typeface="Helvetica" pitchFamily="2" charset="0"/>
              </a:rPr>
              <a:t> </a:t>
            </a:r>
            <a:r>
              <a:rPr lang="de-DE" dirty="0" err="1">
                <a:effectLst/>
                <a:latin typeface="Helvetica" pitchFamily="2" charset="0"/>
              </a:rPr>
              <a:t>te</a:t>
            </a:r>
            <a:r>
              <a:rPr lang="de-DE" dirty="0">
                <a:effectLst/>
                <a:latin typeface="Helvetica" pitchFamily="2" charset="0"/>
              </a:rPr>
              <a:t> </a:t>
            </a:r>
            <a:r>
              <a:rPr lang="de-DE" dirty="0" err="1">
                <a:effectLst/>
                <a:latin typeface="Helvetica" pitchFamily="2" charset="0"/>
              </a:rPr>
              <a:t>aut</a:t>
            </a:r>
            <a:r>
              <a:rPr lang="de-DE" dirty="0">
                <a:effectLst/>
                <a:latin typeface="Helvetica" pitchFamily="2" charset="0"/>
              </a:rPr>
              <a:t> </a:t>
            </a:r>
            <a:r>
              <a:rPr lang="de-DE" dirty="0" err="1">
                <a:effectLst/>
                <a:latin typeface="Helvetica" pitchFamily="2" charset="0"/>
              </a:rPr>
              <a:t>derferi</a:t>
            </a:r>
            <a:r>
              <a:rPr lang="de-DE" dirty="0">
                <a:effectLst/>
                <a:latin typeface="Helvetica" pitchFamily="2" charset="0"/>
              </a:rPr>
              <a:t> </a:t>
            </a:r>
            <a:r>
              <a:rPr lang="de-DE" dirty="0" err="1">
                <a:effectLst/>
                <a:latin typeface="Helvetica" pitchFamily="2" charset="0"/>
              </a:rPr>
              <a:t>repe</a:t>
            </a:r>
            <a:r>
              <a:rPr lang="de-DE" dirty="0">
                <a:effectLst/>
                <a:latin typeface="Helvetica" pitchFamily="2" charset="0"/>
              </a:rPr>
              <a:t> </a:t>
            </a:r>
            <a:r>
              <a:rPr lang="de-DE" dirty="0" err="1">
                <a:effectLst/>
                <a:latin typeface="Helvetica" pitchFamily="2" charset="0"/>
              </a:rPr>
              <a:t>voluptas</a:t>
            </a:r>
            <a:r>
              <a:rPr lang="de-DE" dirty="0">
                <a:effectLst/>
                <a:latin typeface="Helvetica" pitchFamily="2" charset="0"/>
              </a:rPr>
              <a:t> </a:t>
            </a:r>
            <a:r>
              <a:rPr lang="de-DE" dirty="0" err="1">
                <a:effectLst/>
                <a:latin typeface="Helvetica" pitchFamily="2" charset="0"/>
              </a:rPr>
              <a:t>andam</a:t>
            </a:r>
            <a:r>
              <a:rPr lang="de-DE" dirty="0">
                <a:effectLst/>
                <a:latin typeface="Helvetica" pitchFamily="2" charset="0"/>
              </a:rPr>
              <a:t> </a:t>
            </a:r>
            <a:r>
              <a:rPr lang="de-DE" dirty="0" err="1">
                <a:effectLst/>
                <a:latin typeface="Helvetica" pitchFamily="2" charset="0"/>
              </a:rPr>
              <a:t>reheniendi</a:t>
            </a:r>
            <a:r>
              <a:rPr lang="de-DE" dirty="0">
                <a:effectLst/>
                <a:latin typeface="Helvetica" pitchFamily="2" charset="0"/>
              </a:rPr>
              <a:t> </a:t>
            </a:r>
            <a:r>
              <a:rPr lang="de-DE" dirty="0" err="1">
                <a:effectLst/>
                <a:latin typeface="Helvetica" pitchFamily="2" charset="0"/>
              </a:rPr>
              <a:t>sitatiae</a:t>
            </a:r>
            <a:r>
              <a:rPr lang="de-DE" dirty="0">
                <a:effectLst/>
                <a:latin typeface="Helvetica" pitchFamily="2" charset="0"/>
              </a:rPr>
              <a:t> </a:t>
            </a:r>
            <a:r>
              <a:rPr lang="de-DE" dirty="0" err="1">
                <a:effectLst/>
                <a:latin typeface="Helvetica" pitchFamily="2" charset="0"/>
              </a:rPr>
              <a:t>nobit</a:t>
            </a:r>
            <a:r>
              <a:rPr lang="de-DE" dirty="0">
                <a:effectLst/>
                <a:latin typeface="Helvetica" pitchFamily="2" charset="0"/>
              </a:rPr>
              <a:t> </a:t>
            </a:r>
            <a:r>
              <a:rPr lang="de-DE" dirty="0" err="1">
                <a:effectLst/>
                <a:latin typeface="Helvetica" pitchFamily="2" charset="0"/>
              </a:rPr>
              <a:t>explaut</a:t>
            </a:r>
            <a:r>
              <a:rPr lang="de-DE" dirty="0">
                <a:effectLst/>
                <a:latin typeface="Helvetica" pitchFamily="2" charset="0"/>
              </a:rPr>
              <a:t> </a:t>
            </a:r>
            <a:r>
              <a:rPr lang="de-DE" dirty="0" err="1">
                <a:effectLst/>
                <a:latin typeface="Helvetica" pitchFamily="2" charset="0"/>
              </a:rPr>
              <a:t>etur</a:t>
            </a:r>
            <a:r>
              <a:rPr lang="de-DE" dirty="0">
                <a:effectLst/>
                <a:latin typeface="Helvetica" pitchFamily="2" charset="0"/>
              </a:rPr>
              <a:t>, </a:t>
            </a:r>
            <a:r>
              <a:rPr lang="de-DE" dirty="0" err="1">
                <a:effectLst/>
                <a:latin typeface="Helvetica" pitchFamily="2" charset="0"/>
              </a:rPr>
              <a:t>cullore</a:t>
            </a:r>
            <a:r>
              <a:rPr lang="de-DE" dirty="0">
                <a:effectLst/>
                <a:latin typeface="Helvetica" pitchFamily="2" charset="0"/>
              </a:rPr>
              <a:t>, </a:t>
            </a:r>
            <a:r>
              <a:rPr lang="de-DE" dirty="0" err="1">
                <a:effectLst/>
                <a:latin typeface="Helvetica" pitchFamily="2" charset="0"/>
              </a:rPr>
              <a:t>inte</a:t>
            </a:r>
            <a:r>
              <a:rPr lang="de-DE" dirty="0">
                <a:effectLst/>
                <a:latin typeface="Helvetica" pitchFamily="2" charset="0"/>
              </a:rPr>
              <a:t> </a:t>
            </a:r>
            <a:r>
              <a:rPr lang="de-DE" dirty="0" err="1">
                <a:effectLst/>
                <a:latin typeface="Helvetica" pitchFamily="2" charset="0"/>
              </a:rPr>
              <a:t>pore</a:t>
            </a:r>
            <a:r>
              <a:rPr lang="de-DE" dirty="0">
                <a:effectLst/>
                <a:latin typeface="Helvetica" pitchFamily="2" charset="0"/>
              </a:rPr>
              <a:t> </a:t>
            </a:r>
            <a:r>
              <a:rPr lang="de-DE" dirty="0" err="1">
                <a:effectLst/>
                <a:latin typeface="Helvetica" pitchFamily="2" charset="0"/>
              </a:rPr>
              <a:t>voluptatecto</a:t>
            </a:r>
            <a:r>
              <a:rPr lang="de-DE" dirty="0">
                <a:effectLst/>
                <a:latin typeface="Helvetica" pitchFamily="2" charset="0"/>
              </a:rPr>
              <a:t> </a:t>
            </a:r>
            <a:r>
              <a:rPr lang="de-DE" dirty="0" err="1">
                <a:effectLst/>
                <a:latin typeface="Helvetica" pitchFamily="2" charset="0"/>
              </a:rPr>
              <a:t>iliquaectem</a:t>
            </a:r>
            <a:r>
              <a:rPr lang="de-DE" dirty="0">
                <a:effectLst/>
                <a:latin typeface="Helvetica" pitchFamily="2" charset="0"/>
              </a:rPr>
              <a:t> </a:t>
            </a:r>
            <a:r>
              <a:rPr lang="de-DE" dirty="0" err="1">
                <a:effectLst/>
                <a:latin typeface="Helvetica" pitchFamily="2" charset="0"/>
              </a:rPr>
              <a:t>faci</a:t>
            </a:r>
            <a:r>
              <a:rPr lang="de-DE" dirty="0">
                <a:effectLst/>
                <a:latin typeface="Helvetica" pitchFamily="2" charset="0"/>
              </a:rPr>
              <a:t> </a:t>
            </a:r>
            <a:r>
              <a:rPr lang="de-DE" dirty="0" err="1">
                <a:effectLst/>
                <a:latin typeface="Helvetica" pitchFamily="2" charset="0"/>
              </a:rPr>
              <a:t>blacest</a:t>
            </a:r>
            <a:r>
              <a:rPr lang="de-DE" dirty="0">
                <a:effectLst/>
                <a:latin typeface="Helvetica" pitchFamily="2" charset="0"/>
              </a:rPr>
              <a:t> </a:t>
            </a:r>
            <a:r>
              <a:rPr lang="de-DE" dirty="0" err="1">
                <a:effectLst/>
                <a:latin typeface="Helvetica" pitchFamily="2" charset="0"/>
              </a:rPr>
              <a:t>incidebis</a:t>
            </a:r>
            <a:r>
              <a:rPr lang="de-DE" dirty="0">
                <a:effectLst/>
                <a:latin typeface="Helvetica" pitchFamily="2" charset="0"/>
              </a:rPr>
              <a:t> </a:t>
            </a:r>
            <a:r>
              <a:rPr lang="de-DE" dirty="0" err="1">
                <a:effectLst/>
                <a:latin typeface="Helvetica" pitchFamily="2" charset="0"/>
              </a:rPr>
              <a:t>etur</a:t>
            </a:r>
            <a:r>
              <a:rPr lang="de-DE" dirty="0">
                <a:effectLst/>
                <a:latin typeface="Helvetica" pitchFamily="2" charset="0"/>
              </a:rPr>
              <a:t>, </a:t>
            </a:r>
            <a:r>
              <a:rPr lang="de-DE" dirty="0" err="1">
                <a:effectLst/>
                <a:latin typeface="Helvetica" pitchFamily="2" charset="0"/>
              </a:rPr>
              <a:t>quia</a:t>
            </a:r>
            <a:r>
              <a:rPr lang="de-DE" dirty="0">
                <a:effectLst/>
                <a:latin typeface="Helvetica" pitchFamily="2" charset="0"/>
              </a:rPr>
              <a:t> </a:t>
            </a:r>
            <a:r>
              <a:rPr lang="de-DE" dirty="0" err="1">
                <a:effectLst/>
                <a:latin typeface="Helvetica" pitchFamily="2" charset="0"/>
              </a:rPr>
              <a:t>ducia</a:t>
            </a:r>
            <a:r>
              <a:rPr lang="de-DE" dirty="0">
                <a:effectLst/>
                <a:latin typeface="Helvetica" pitchFamily="2" charset="0"/>
              </a:rPr>
              <a:t> </a:t>
            </a:r>
            <a:r>
              <a:rPr lang="de-DE" dirty="0" err="1">
                <a:effectLst/>
                <a:latin typeface="Helvetica" pitchFamily="2" charset="0"/>
              </a:rPr>
              <a:t>solum</a:t>
            </a:r>
            <a:r>
              <a:rPr lang="de-DE" dirty="0">
                <a:effectLst/>
                <a:latin typeface="Helvetica" pitchFamily="2" charset="0"/>
              </a:rPr>
              <a:t> </a:t>
            </a:r>
            <a:r>
              <a:rPr lang="de-DE" dirty="0" err="1">
                <a:effectLst/>
                <a:latin typeface="Helvetica" pitchFamily="2" charset="0"/>
              </a:rPr>
              <a:t>lanihiciam</a:t>
            </a:r>
            <a:r>
              <a:rPr lang="de-DE" dirty="0">
                <a:effectLst/>
                <a:latin typeface="Helvetica" pitchFamily="2" charset="0"/>
              </a:rPr>
              <a:t> </a:t>
            </a:r>
            <a:r>
              <a:rPr lang="de-DE" dirty="0" err="1">
                <a:effectLst/>
                <a:latin typeface="Helvetica" pitchFamily="2" charset="0"/>
              </a:rPr>
              <a:t>dendae</a:t>
            </a:r>
            <a:r>
              <a:rPr lang="de-DE" dirty="0">
                <a:effectLst/>
                <a:latin typeface="Helvetica" pitchFamily="2" charset="0"/>
              </a:rPr>
              <a:t> et </a:t>
            </a:r>
            <a:r>
              <a:rPr lang="de-DE" dirty="0" err="1">
                <a:effectLst/>
                <a:latin typeface="Helvetica" pitchFamily="2" charset="0"/>
              </a:rPr>
              <a:t>pos</a:t>
            </a:r>
            <a:r>
              <a:rPr lang="de-DE" dirty="0">
                <a:effectLst/>
                <a:latin typeface="Helvetica" pitchFamily="2" charset="0"/>
              </a:rPr>
              <a:t> sin </a:t>
            </a:r>
            <a:r>
              <a:rPr lang="de-DE" dirty="0" err="1">
                <a:effectLst/>
                <a:latin typeface="Helvetica" pitchFamily="2" charset="0"/>
              </a:rPr>
              <a:t>pratendis</a:t>
            </a:r>
            <a:r>
              <a:rPr lang="de-DE" dirty="0">
                <a:effectLst/>
                <a:latin typeface="Helvetica" pitchFamily="2" charset="0"/>
              </a:rPr>
              <a:t> </a:t>
            </a:r>
            <a:r>
              <a:rPr lang="de-DE" dirty="0" err="1">
                <a:effectLst/>
                <a:latin typeface="Helvetica" pitchFamily="2" charset="0"/>
              </a:rPr>
              <a:t>eatis</a:t>
            </a:r>
            <a:r>
              <a:rPr lang="de-DE" dirty="0">
                <a:effectLst/>
                <a:latin typeface="Helvetica" pitchFamily="2" charset="0"/>
              </a:rPr>
              <a:t> </a:t>
            </a:r>
            <a:r>
              <a:rPr lang="de-DE" dirty="0" err="1">
                <a:effectLst/>
                <a:latin typeface="Helvetica" pitchFamily="2" charset="0"/>
              </a:rPr>
              <a:t>ipsum</a:t>
            </a:r>
            <a:r>
              <a:rPr lang="de-DE" dirty="0">
                <a:effectLst/>
                <a:latin typeface="Helvetica" pitchFamily="2" charset="0"/>
              </a:rPr>
              <a:t> et </a:t>
            </a:r>
            <a:r>
              <a:rPr lang="de-DE" dirty="0" err="1">
                <a:effectLst/>
                <a:latin typeface="Helvetica" pitchFamily="2" charset="0"/>
              </a:rPr>
              <a:t>harciuntis</a:t>
            </a:r>
            <a:r>
              <a:rPr lang="de-DE" dirty="0">
                <a:effectLst/>
                <a:latin typeface="Helvetica" pitchFamily="2" charset="0"/>
              </a:rPr>
              <a:t> ex </a:t>
            </a:r>
            <a:r>
              <a:rPr lang="de-DE" dirty="0" err="1">
                <a:effectLst/>
                <a:latin typeface="Helvetica" pitchFamily="2" charset="0"/>
              </a:rPr>
              <a:t>eatum</a:t>
            </a:r>
            <a:r>
              <a:rPr lang="de-DE" dirty="0">
                <a:effectLst/>
                <a:latin typeface="Helvetica" pitchFamily="2" charset="0"/>
              </a:rPr>
              <a:t> </a:t>
            </a:r>
            <a:r>
              <a:rPr lang="de-DE" dirty="0" err="1">
                <a:effectLst/>
                <a:latin typeface="Helvetica" pitchFamily="2" charset="0"/>
              </a:rPr>
              <a:t>volut</a:t>
            </a:r>
            <a:r>
              <a:rPr lang="de-DE" dirty="0">
                <a:effectLst/>
                <a:latin typeface="Helvetica" pitchFamily="2" charset="0"/>
              </a:rPr>
              <a:t> quo </a:t>
            </a:r>
            <a:r>
              <a:rPr lang="de-DE" dirty="0" err="1">
                <a:effectLst/>
                <a:latin typeface="Helvetica" pitchFamily="2" charset="0"/>
              </a:rPr>
              <a:t>bea</a:t>
            </a:r>
            <a:r>
              <a:rPr lang="de-DE" dirty="0">
                <a:effectLst/>
                <a:latin typeface="Helvetica" pitchFamily="2" charset="0"/>
              </a:rPr>
              <a:t> </a:t>
            </a:r>
            <a:r>
              <a:rPr lang="de-DE" dirty="0" err="1">
                <a:effectLst/>
                <a:latin typeface="Helvetica" pitchFamily="2" charset="0"/>
              </a:rPr>
              <a:t>dolores</a:t>
            </a:r>
            <a:r>
              <a:rPr lang="de-DE" dirty="0">
                <a:effectLst/>
                <a:latin typeface="Helvetica" pitchFamily="2" charset="0"/>
              </a:rPr>
              <a:t> </a:t>
            </a:r>
            <a:r>
              <a:rPr lang="de-DE" dirty="0" err="1">
                <a:effectLst/>
                <a:latin typeface="Helvetica" pitchFamily="2" charset="0"/>
              </a:rPr>
              <a:t>perum</a:t>
            </a:r>
            <a:r>
              <a:rPr lang="de-DE" dirty="0">
                <a:effectLst/>
                <a:latin typeface="Helvetica" pitchFamily="2" charset="0"/>
              </a:rPr>
              <a:t> </a:t>
            </a:r>
            <a:r>
              <a:rPr lang="de-DE" dirty="0" err="1">
                <a:effectLst/>
                <a:latin typeface="Helvetica" pitchFamily="2" charset="0"/>
              </a:rPr>
              <a:t>estibus</a:t>
            </a:r>
            <a:r>
              <a:rPr lang="de-DE" dirty="0">
                <a:effectLst/>
                <a:latin typeface="Helvetica" pitchFamily="2" charset="0"/>
              </a:rPr>
              <a:t> </a:t>
            </a:r>
            <a:r>
              <a:rPr lang="de-DE" dirty="0" err="1">
                <a:effectLst/>
                <a:latin typeface="Helvetica" pitchFamily="2" charset="0"/>
              </a:rPr>
              <a:t>none</a:t>
            </a:r>
            <a:r>
              <a:rPr lang="de-DE" dirty="0">
                <a:effectLst/>
                <a:latin typeface="Helvetica" pitchFamily="2" charset="0"/>
              </a:rPr>
              <a:t> </a:t>
            </a:r>
            <a:r>
              <a:rPr lang="de-DE" dirty="0" err="1">
                <a:effectLst/>
                <a:latin typeface="Helvetica" pitchFamily="2" charset="0"/>
              </a:rPr>
              <a:t>ratius</a:t>
            </a:r>
            <a:r>
              <a:rPr lang="de-DE" dirty="0">
                <a:effectLst/>
                <a:latin typeface="Helvetica" pitchFamily="2" charset="0"/>
              </a:rPr>
              <a:t> </a:t>
            </a:r>
            <a:r>
              <a:rPr lang="de-DE" dirty="0" err="1">
                <a:effectLst/>
                <a:latin typeface="Helvetica" pitchFamily="2" charset="0"/>
              </a:rPr>
              <a:t>enducid</a:t>
            </a:r>
            <a:r>
              <a:rPr lang="de-DE" dirty="0">
                <a:effectLst/>
                <a:latin typeface="Helvetica" pitchFamily="2" charset="0"/>
              </a:rPr>
              <a:t> </a:t>
            </a:r>
            <a:r>
              <a:rPr lang="de-DE" dirty="0" err="1">
                <a:effectLst/>
                <a:latin typeface="Helvetica" pitchFamily="2" charset="0"/>
              </a:rPr>
              <a:t>quae</a:t>
            </a:r>
            <a:r>
              <a:rPr lang="de-DE" dirty="0">
                <a:effectLst/>
                <a:latin typeface="Helvetica" pitchFamily="2" charset="0"/>
              </a:rPr>
              <a:t> </a:t>
            </a:r>
            <a:r>
              <a:rPr lang="de-DE" dirty="0" err="1">
                <a:effectLst/>
                <a:latin typeface="Helvetica" pitchFamily="2" charset="0"/>
              </a:rPr>
              <a:t>voloria</a:t>
            </a:r>
            <a:r>
              <a:rPr lang="de-DE" dirty="0">
                <a:effectLst/>
                <a:latin typeface="Helvetica" pitchFamily="2" charset="0"/>
              </a:rPr>
              <a:t> </a:t>
            </a:r>
            <a:r>
              <a:rPr lang="de-DE" dirty="0" err="1">
                <a:effectLst/>
                <a:latin typeface="Helvetica" pitchFamily="2" charset="0"/>
              </a:rPr>
              <a:t>incius</a:t>
            </a:r>
            <a:r>
              <a:rPr lang="de-DE" dirty="0">
                <a:effectLst/>
                <a:latin typeface="Helvetica" pitchFamily="2" charset="0"/>
              </a:rPr>
              <a:t> </a:t>
            </a:r>
            <a:r>
              <a:rPr lang="de-DE" dirty="0" err="1">
                <a:effectLst/>
                <a:latin typeface="Helvetica" pitchFamily="2" charset="0"/>
              </a:rPr>
              <a:t>quia</a:t>
            </a:r>
            <a:r>
              <a:rPr lang="de-DE" dirty="0">
                <a:effectLst/>
                <a:latin typeface="Helvetica" pitchFamily="2" charset="0"/>
              </a:rPr>
              <a:t> </a:t>
            </a:r>
            <a:r>
              <a:rPr lang="de-DE" dirty="0" err="1">
                <a:effectLst/>
                <a:latin typeface="Helvetica" pitchFamily="2" charset="0"/>
              </a:rPr>
              <a:t>vent</a:t>
            </a:r>
            <a:r>
              <a:rPr lang="de-DE" dirty="0">
                <a:effectLst/>
                <a:latin typeface="Helvetica" pitchFamily="2" charset="0"/>
              </a:rPr>
              <a:t> </a:t>
            </a:r>
            <a:r>
              <a:rPr lang="de-DE" dirty="0" err="1">
                <a:effectLst/>
                <a:latin typeface="Helvetica" pitchFamily="2" charset="0"/>
              </a:rPr>
              <a:t>pe</a:t>
            </a:r>
            <a:r>
              <a:rPr lang="de-DE" dirty="0">
                <a:effectLst/>
                <a:latin typeface="Helvetica" pitchFamily="2" charset="0"/>
              </a:rPr>
              <a:t> dem </a:t>
            </a:r>
            <a:r>
              <a:rPr lang="de-DE" dirty="0" err="1">
                <a:effectLst/>
                <a:latin typeface="Helvetica" pitchFamily="2" charset="0"/>
              </a:rPr>
              <a:t>assed</a:t>
            </a:r>
            <a:r>
              <a:rPr lang="de-DE" dirty="0">
                <a:effectLst/>
                <a:latin typeface="Helvetica" pitchFamily="2" charset="0"/>
              </a:rPr>
              <a:t> </a:t>
            </a:r>
            <a:r>
              <a:rPr lang="de-DE" dirty="0" err="1">
                <a:effectLst/>
                <a:latin typeface="Helvetica" pitchFamily="2" charset="0"/>
              </a:rPr>
              <a:t>ma</a:t>
            </a:r>
            <a:r>
              <a:rPr lang="de-DE" dirty="0">
                <a:effectLst/>
                <a:latin typeface="Helvetica" pitchFamily="2" charset="0"/>
              </a:rPr>
              <a:t> </a:t>
            </a:r>
            <a:r>
              <a:rPr lang="de-DE" dirty="0" err="1">
                <a:effectLst/>
                <a:latin typeface="Helvetica" pitchFamily="2" charset="0"/>
              </a:rPr>
              <a:t>volut</a:t>
            </a:r>
            <a:r>
              <a:rPr lang="de-DE" dirty="0">
                <a:effectLst/>
                <a:latin typeface="Helvetica" pitchFamily="2" charset="0"/>
              </a:rPr>
              <a:t> </a:t>
            </a:r>
            <a:r>
              <a:rPr lang="de-DE" dirty="0" err="1">
                <a:effectLst/>
                <a:latin typeface="Helvetica" pitchFamily="2" charset="0"/>
              </a:rPr>
              <a:t>optatiis</a:t>
            </a:r>
            <a:r>
              <a:rPr lang="de-DE" dirty="0">
                <a:effectLst/>
                <a:latin typeface="Helvetica" pitchFamily="2" charset="0"/>
              </a:rPr>
              <a:t> de mi, non </a:t>
            </a:r>
            <a:r>
              <a:rPr lang="de-DE" dirty="0" err="1">
                <a:effectLst/>
                <a:latin typeface="Helvetica" pitchFamily="2" charset="0"/>
              </a:rPr>
              <a:t>peditatector</a:t>
            </a:r>
            <a:r>
              <a:rPr lang="de-DE" dirty="0">
                <a:effectLst/>
                <a:latin typeface="Helvetica" pitchFamily="2" charset="0"/>
              </a:rPr>
              <a:t> </a:t>
            </a:r>
            <a:r>
              <a:rPr lang="de-DE" dirty="0" err="1">
                <a:effectLst/>
                <a:latin typeface="Helvetica" pitchFamily="2" charset="0"/>
              </a:rPr>
              <a:t>sa</a:t>
            </a:r>
            <a:r>
              <a:rPr lang="de-DE" dirty="0">
                <a:effectLst/>
                <a:latin typeface="Helvetica" pitchFamily="2" charset="0"/>
              </a:rPr>
              <a:t> </a:t>
            </a:r>
            <a:r>
              <a:rPr lang="de-DE" dirty="0" err="1">
                <a:effectLst/>
                <a:latin typeface="Helvetica" pitchFamily="2" charset="0"/>
              </a:rPr>
              <a:t>velit</a:t>
            </a:r>
            <a:r>
              <a:rPr lang="de-DE" dirty="0">
                <a:effectLst/>
                <a:latin typeface="Helvetica" pitchFamily="2" charset="0"/>
              </a:rPr>
              <a:t> </a:t>
            </a:r>
            <a:r>
              <a:rPr lang="de-DE" dirty="0" err="1">
                <a:effectLst/>
                <a:latin typeface="Helvetica" pitchFamily="2" charset="0"/>
              </a:rPr>
              <a:t>voluptio</a:t>
            </a:r>
            <a:r>
              <a:rPr lang="de-DE" dirty="0">
                <a:effectLst/>
                <a:latin typeface="Helvetica" pitchFamily="2" charset="0"/>
              </a:rPr>
              <a:t> </a:t>
            </a:r>
            <a:r>
              <a:rPr lang="de-DE" dirty="0" err="1">
                <a:effectLst/>
                <a:latin typeface="Helvetica" pitchFamily="2" charset="0"/>
              </a:rPr>
              <a:t>optataqui</a:t>
            </a:r>
            <a:r>
              <a:rPr lang="de-DE" dirty="0">
                <a:effectLst/>
                <a:latin typeface="Helvetica" pitchFamily="2" charset="0"/>
              </a:rPr>
              <a:t> </a:t>
            </a:r>
            <a:r>
              <a:rPr lang="de-DE" dirty="0" err="1">
                <a:effectLst/>
                <a:latin typeface="Helvetica" pitchFamily="2" charset="0"/>
              </a:rPr>
              <a:t>num</a:t>
            </a:r>
            <a:r>
              <a:rPr lang="de-DE" dirty="0">
                <a:effectLst/>
                <a:latin typeface="Helvetica" pitchFamily="2" charset="0"/>
              </a:rPr>
              <a:t> </a:t>
            </a:r>
            <a:r>
              <a:rPr lang="de-DE" dirty="0" err="1">
                <a:effectLst/>
                <a:latin typeface="Helvetica" pitchFamily="2" charset="0"/>
              </a:rPr>
              <a:t>incipsus</a:t>
            </a:r>
            <a:r>
              <a:rPr lang="de-DE" dirty="0">
                <a:effectLst/>
                <a:latin typeface="Helvetica" pitchFamily="2" charset="0"/>
              </a:rPr>
              <a:t> </a:t>
            </a:r>
            <a:r>
              <a:rPr lang="de-DE" dirty="0" err="1">
                <a:effectLst/>
                <a:latin typeface="Helvetica" pitchFamily="2" charset="0"/>
              </a:rPr>
              <a:t>quibus</a:t>
            </a:r>
            <a:r>
              <a:rPr lang="de-DE" dirty="0">
                <a:effectLst/>
                <a:latin typeface="Helvetica" pitchFamily="2" charset="0"/>
              </a:rPr>
              <a:t> </a:t>
            </a:r>
            <a:r>
              <a:rPr lang="de-DE" dirty="0" err="1">
                <a:effectLst/>
                <a:latin typeface="Helvetica" pitchFamily="2" charset="0"/>
              </a:rPr>
              <a:t>acessi</a:t>
            </a:r>
            <a:r>
              <a:rPr lang="de-DE" dirty="0">
                <a:effectLst/>
                <a:latin typeface="Helvetica" pitchFamily="2" charset="0"/>
              </a:rPr>
              <a:t> </a:t>
            </a:r>
            <a:r>
              <a:rPr lang="de-DE" dirty="0" err="1">
                <a:effectLst/>
                <a:latin typeface="Helvetica" pitchFamily="2" charset="0"/>
              </a:rPr>
              <a:t>corat</a:t>
            </a:r>
            <a:r>
              <a:rPr lang="de-DE" dirty="0">
                <a:effectLst/>
                <a:latin typeface="Helvetica" pitchFamily="2" charset="0"/>
              </a:rPr>
              <a:t> </a:t>
            </a:r>
            <a:r>
              <a:rPr lang="de-DE" dirty="0" err="1">
                <a:effectLst/>
                <a:latin typeface="Helvetica" pitchFamily="2" charset="0"/>
              </a:rPr>
              <a:t>quaectatem</a:t>
            </a:r>
            <a:r>
              <a:rPr lang="de-DE" dirty="0">
                <a:effectLst/>
                <a:latin typeface="Helvetica" pitchFamily="2" charset="0"/>
              </a:rPr>
              <a:t> </a:t>
            </a:r>
            <a:r>
              <a:rPr lang="de-DE" dirty="0" err="1">
                <a:effectLst/>
                <a:latin typeface="Helvetica" pitchFamily="2" charset="0"/>
              </a:rPr>
              <a:t>utempor</a:t>
            </a:r>
            <a:r>
              <a:rPr lang="de-DE" dirty="0">
                <a:effectLst/>
                <a:latin typeface="Helvetica" pitchFamily="2" charset="0"/>
              </a:rPr>
              <a:t> </a:t>
            </a:r>
            <a:r>
              <a:rPr lang="de-DE" dirty="0" err="1">
                <a:effectLst/>
                <a:latin typeface="Helvetica" pitchFamily="2" charset="0"/>
              </a:rPr>
              <a:t>ionsequas</a:t>
            </a:r>
            <a:r>
              <a:rPr lang="de-DE" dirty="0">
                <a:effectLst/>
                <a:latin typeface="Helvetica" pitchFamily="2" charset="0"/>
              </a:rPr>
              <a:t> </a:t>
            </a:r>
            <a:r>
              <a:rPr lang="de-DE" dirty="0" err="1">
                <a:effectLst/>
                <a:latin typeface="Helvetica" pitchFamily="2" charset="0"/>
              </a:rPr>
              <a:t>aspiene</a:t>
            </a:r>
            <a:r>
              <a:rPr lang="de-DE" dirty="0">
                <a:effectLst/>
                <a:latin typeface="Helvetica" pitchFamily="2" charset="0"/>
              </a:rPr>
              <a:t> </a:t>
            </a:r>
            <a:r>
              <a:rPr lang="de-DE" dirty="0" err="1">
                <a:effectLst/>
                <a:latin typeface="Helvetica" pitchFamily="2" charset="0"/>
              </a:rPr>
              <a:t>pa</a:t>
            </a:r>
            <a:r>
              <a:rPr lang="de-DE" dirty="0">
                <a:effectLst/>
                <a:latin typeface="Helvetica" pitchFamily="2" charset="0"/>
              </a:rPr>
              <a:t> </a:t>
            </a:r>
            <a:r>
              <a:rPr lang="de-DE" dirty="0" err="1">
                <a:effectLst/>
                <a:latin typeface="Helvetica" pitchFamily="2" charset="0"/>
              </a:rPr>
              <a:t>simolesto</a:t>
            </a:r>
            <a:r>
              <a:rPr lang="de-DE" dirty="0">
                <a:effectLst/>
                <a:latin typeface="Helvetica" pitchFamily="2" charset="0"/>
              </a:rPr>
              <a:t> </a:t>
            </a:r>
            <a:r>
              <a:rPr lang="de-DE" dirty="0" err="1">
                <a:effectLst/>
                <a:latin typeface="Helvetica" pitchFamily="2" charset="0"/>
              </a:rPr>
              <a:t>doluptur</a:t>
            </a:r>
            <a:r>
              <a:rPr lang="de-DE" dirty="0">
                <a:effectLst/>
                <a:latin typeface="Helvetica" pitchFamily="2" charset="0"/>
              </a:rPr>
              <a:t>, </a:t>
            </a:r>
            <a:r>
              <a:rPr lang="de-DE" dirty="0" err="1">
                <a:effectLst/>
                <a:latin typeface="Helvetica" pitchFamily="2" charset="0"/>
              </a:rPr>
              <a:t>cupti</a:t>
            </a:r>
            <a:r>
              <a:rPr lang="de-DE" dirty="0">
                <a:effectLst/>
                <a:latin typeface="Helvetica" pitchFamily="2" charset="0"/>
              </a:rPr>
              <a:t> </a:t>
            </a:r>
            <a:r>
              <a:rPr lang="de-DE" dirty="0" err="1">
                <a:effectLst/>
                <a:latin typeface="Helvetica" pitchFamily="2" charset="0"/>
              </a:rPr>
              <a:t>ut</a:t>
            </a:r>
            <a:r>
              <a:rPr lang="de-DE" dirty="0">
                <a:effectLst/>
                <a:latin typeface="Helvetica" pitchFamily="2" charset="0"/>
              </a:rPr>
              <a:t> </a:t>
            </a:r>
            <a:r>
              <a:rPr lang="de-DE" dirty="0" err="1">
                <a:effectLst/>
                <a:latin typeface="Helvetica" pitchFamily="2" charset="0"/>
              </a:rPr>
              <a:t>volorit</a:t>
            </a:r>
            <a:r>
              <a:rPr lang="de-DE" dirty="0">
                <a:effectLst/>
                <a:latin typeface="Helvetica" pitchFamily="2" charset="0"/>
              </a:rPr>
              <a:t>, </a:t>
            </a:r>
            <a:r>
              <a:rPr lang="de-DE" dirty="0" err="1">
                <a:effectLst/>
                <a:latin typeface="Helvetica" pitchFamily="2" charset="0"/>
              </a:rPr>
              <a:t>testem</a:t>
            </a:r>
            <a:r>
              <a:rPr lang="de-DE" dirty="0">
                <a:effectLst/>
                <a:latin typeface="Helvetica" pitchFamily="2" charset="0"/>
              </a:rPr>
              <a:t>. </a:t>
            </a:r>
            <a:r>
              <a:rPr lang="de-DE" dirty="0" err="1">
                <a:effectLst/>
                <a:latin typeface="Helvetica" pitchFamily="2" charset="0"/>
              </a:rPr>
              <a:t>Obitatem</a:t>
            </a:r>
            <a:r>
              <a:rPr lang="de-DE" dirty="0">
                <a:effectLst/>
                <a:latin typeface="Helvetica" pitchFamily="2" charset="0"/>
              </a:rPr>
              <a:t> </a:t>
            </a:r>
            <a:r>
              <a:rPr lang="de-DE" dirty="0" err="1">
                <a:effectLst/>
                <a:latin typeface="Helvetica" pitchFamily="2" charset="0"/>
              </a:rPr>
              <a:t>estiore</a:t>
            </a:r>
            <a:r>
              <a:rPr lang="de-DE" dirty="0">
                <a:effectLst/>
                <a:latin typeface="Helvetica" pitchFamily="2" charset="0"/>
              </a:rPr>
              <a:t> </a:t>
            </a:r>
            <a:r>
              <a:rPr lang="de-DE" dirty="0" err="1">
                <a:effectLst/>
                <a:latin typeface="Helvetica" pitchFamily="2" charset="0"/>
              </a:rPr>
              <a:t>rroriatem</a:t>
            </a:r>
            <a:r>
              <a:rPr lang="de-DE" dirty="0">
                <a:effectLst/>
                <a:latin typeface="Helvetica" pitchFamily="2" charset="0"/>
              </a:rPr>
              <a:t>. </a:t>
            </a:r>
            <a:r>
              <a:rPr lang="de-DE" dirty="0" err="1">
                <a:effectLst/>
                <a:latin typeface="Helvetica" pitchFamily="2" charset="0"/>
              </a:rPr>
              <a:t>Ut</a:t>
            </a:r>
            <a:r>
              <a:rPr lang="de-DE" dirty="0">
                <a:effectLst/>
                <a:latin typeface="Helvetica" pitchFamily="2" charset="0"/>
              </a:rPr>
              <a:t> </a:t>
            </a:r>
            <a:r>
              <a:rPr lang="de-DE" dirty="0" err="1">
                <a:effectLst/>
                <a:latin typeface="Helvetica" pitchFamily="2" charset="0"/>
              </a:rPr>
              <a:t>qui</a:t>
            </a:r>
            <a:r>
              <a:rPr lang="de-DE" dirty="0">
                <a:effectLst/>
                <a:latin typeface="Helvetica" pitchFamily="2" charset="0"/>
              </a:rPr>
              <a:t> </a:t>
            </a:r>
            <a:r>
              <a:rPr lang="de-DE" dirty="0" err="1">
                <a:effectLst/>
                <a:latin typeface="Helvetica" pitchFamily="2" charset="0"/>
              </a:rPr>
              <a:t>solutat</a:t>
            </a:r>
            <a:r>
              <a:rPr lang="de-DE" dirty="0">
                <a:effectLst/>
                <a:latin typeface="Helvetica" pitchFamily="2" charset="0"/>
              </a:rPr>
              <a:t>.</a:t>
            </a:r>
          </a:p>
          <a:p>
            <a:pPr marL="0" marR="0" lvl="0" indent="0" algn="l" defTabSz="457178" rtl="0" eaLnBrk="1" fontAlgn="auto" latinLnBrk="0" hangingPunct="1">
              <a:lnSpc>
                <a:spcPct val="100000"/>
              </a:lnSpc>
              <a:spcBef>
                <a:spcPts val="0"/>
              </a:spcBef>
              <a:spcAft>
                <a:spcPts val="600"/>
              </a:spcAft>
              <a:buClrTx/>
              <a:buSzTx/>
              <a:buFontTx/>
              <a:buNone/>
              <a:tabLst/>
              <a:defRPr/>
            </a:pPr>
            <a:endParaRPr lang="de-DE" dirty="0"/>
          </a:p>
        </p:txBody>
      </p:sp>
      <p:sp>
        <p:nvSpPr>
          <p:cNvPr id="8" name="Untertitel 2"/>
          <p:cNvSpPr>
            <a:spLocks noGrp="1"/>
          </p:cNvSpPr>
          <p:nvPr>
            <p:ph type="subTitle" idx="13" hasCustomPrompt="1"/>
          </p:nvPr>
        </p:nvSpPr>
        <p:spPr>
          <a:xfrm>
            <a:off x="359999" y="378296"/>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pPr marL="0" marR="0" lvl="0" indent="0" algn="l" defTabSz="457178" rtl="0" eaLnBrk="1" fontAlgn="auto" latinLnBrk="0" hangingPunct="1">
              <a:lnSpc>
                <a:spcPct val="100000"/>
              </a:lnSpc>
              <a:spcBef>
                <a:spcPct val="20000"/>
              </a:spcBef>
              <a:spcAft>
                <a:spcPts val="0"/>
              </a:spcAft>
              <a:buClrTx/>
              <a:buSzTx/>
              <a:buFont typeface="Arial"/>
              <a:buNone/>
              <a:tabLst/>
              <a:defRPr/>
            </a:pPr>
            <a:r>
              <a:rPr lang="de-DE" dirty="0"/>
              <a:t>Überschrift Arial </a:t>
            </a:r>
            <a:r>
              <a:rPr lang="de-DE" dirty="0" err="1"/>
              <a:t>Bold</a:t>
            </a:r>
            <a:r>
              <a:rPr lang="de-DE" dirty="0"/>
              <a:t> 21 Pt.</a:t>
            </a:r>
          </a:p>
          <a:p>
            <a:endParaRPr lang="de-DE" dirty="0"/>
          </a:p>
        </p:txBody>
      </p:sp>
      <p:sp>
        <p:nvSpPr>
          <p:cNvPr id="4" name="Foliennummernplatzhalter 5">
            <a:extLst>
              <a:ext uri="{FF2B5EF4-FFF2-40B4-BE49-F238E27FC236}">
                <a16:creationId xmlns:a16="http://schemas.microsoft.com/office/drawing/2014/main" id="{B2670DBE-96D3-7C45-C94A-32CB52BE74D7}"/>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26990751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237" userDrawn="1">
          <p15:clr>
            <a:srgbClr val="FBAE40"/>
          </p15:clr>
        </p15:guide>
        <p15:guide id="4" orient="horz" pos="509" userDrawn="1">
          <p15:clr>
            <a:srgbClr val="FBAE40"/>
          </p15:clr>
        </p15:guide>
        <p15:guide id="5" orient="horz" pos="3026" userDrawn="1">
          <p15:clr>
            <a:srgbClr val="FBAE40"/>
          </p15:clr>
        </p15:guide>
        <p15:guide id="6" pos="226" userDrawn="1">
          <p15:clr>
            <a:srgbClr val="FBAE40"/>
          </p15:clr>
        </p15:guide>
        <p15:guide id="7" pos="553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ließtext_dz">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60000" y="1100647"/>
            <a:ext cx="8424000" cy="3671999"/>
          </a:xfrm>
          <a:prstGeom prst="rect">
            <a:avLst/>
          </a:prstGeom>
        </p:spPr>
        <p:txBody>
          <a:bodyPr lIns="0" tIns="0" rIns="0" bIns="0" numCol="2" spcCol="180000"/>
          <a:lstStyle>
            <a:lvl1pPr marL="0" indent="0">
              <a:spcBef>
                <a:spcPts val="0"/>
              </a:spcBef>
              <a:spcAft>
                <a:spcPts val="600"/>
              </a:spcAft>
              <a:buFontTx/>
              <a:buNone/>
              <a:tabLst/>
              <a:defRPr sz="1400" baseline="0"/>
            </a:lvl1pPr>
          </a:lstStyle>
          <a:p>
            <a:pPr marL="0" marR="0" lvl="0" indent="0" algn="l" defTabSz="457178" rtl="0" eaLnBrk="1" fontAlgn="auto" latinLnBrk="0" hangingPunct="1">
              <a:lnSpc>
                <a:spcPct val="100000"/>
              </a:lnSpc>
              <a:spcBef>
                <a:spcPts val="0"/>
              </a:spcBef>
              <a:spcAft>
                <a:spcPts val="600"/>
              </a:spcAft>
              <a:buClrTx/>
              <a:buSzTx/>
              <a:buFontTx/>
              <a:buNone/>
              <a:tabLst/>
              <a:defRPr/>
            </a:pPr>
            <a:r>
              <a:rPr lang="de-DE" dirty="0"/>
              <a:t>Inhalt wird als Fließtext dargestellt. Verwendet wird die Arial Regular, Schriftgröße 14 Pt., bei zweispaltigem Satzspiegel. Weiter mit Blindtext: </a:t>
            </a:r>
            <a:r>
              <a:rPr lang="de-DE" dirty="0">
                <a:effectLst/>
                <a:latin typeface="Helvetica" pitchFamily="2" charset="0"/>
              </a:rPr>
              <a:t>Alita </a:t>
            </a:r>
            <a:r>
              <a:rPr lang="de-DE" dirty="0" err="1">
                <a:effectLst/>
                <a:latin typeface="Helvetica" pitchFamily="2" charset="0"/>
              </a:rPr>
              <a:t>sus</a:t>
            </a:r>
            <a:r>
              <a:rPr lang="de-DE" dirty="0">
                <a:effectLst/>
                <a:latin typeface="Helvetica" pitchFamily="2" charset="0"/>
              </a:rPr>
              <a:t> </a:t>
            </a:r>
            <a:r>
              <a:rPr lang="de-DE" dirty="0" err="1">
                <a:effectLst/>
                <a:latin typeface="Helvetica" pitchFamily="2" charset="0"/>
              </a:rPr>
              <a:t>pere</a:t>
            </a:r>
            <a:r>
              <a:rPr lang="de-DE" dirty="0">
                <a:effectLst/>
                <a:latin typeface="Helvetica" pitchFamily="2" charset="0"/>
              </a:rPr>
              <a:t> </a:t>
            </a:r>
            <a:r>
              <a:rPr lang="de-DE" dirty="0" err="1">
                <a:effectLst/>
                <a:latin typeface="Helvetica" pitchFamily="2" charset="0"/>
              </a:rPr>
              <a:t>nones</a:t>
            </a:r>
            <a:r>
              <a:rPr lang="de-DE" dirty="0">
                <a:effectLst/>
                <a:latin typeface="Helvetica" pitchFamily="2" charset="0"/>
              </a:rPr>
              <a:t> </a:t>
            </a:r>
            <a:r>
              <a:rPr lang="de-DE" dirty="0" err="1">
                <a:effectLst/>
                <a:latin typeface="Helvetica" pitchFamily="2" charset="0"/>
              </a:rPr>
              <a:t>sitatem</a:t>
            </a:r>
            <a:r>
              <a:rPr lang="de-DE" dirty="0">
                <a:effectLst/>
                <a:latin typeface="Helvetica" pitchFamily="2" charset="0"/>
              </a:rPr>
              <a:t> </a:t>
            </a:r>
            <a:r>
              <a:rPr lang="de-DE" dirty="0" err="1">
                <a:effectLst/>
                <a:latin typeface="Helvetica" pitchFamily="2" charset="0"/>
              </a:rPr>
              <a:t>repti</a:t>
            </a:r>
            <a:r>
              <a:rPr lang="de-DE" dirty="0">
                <a:effectLst/>
                <a:latin typeface="Helvetica" pitchFamily="2" charset="0"/>
              </a:rPr>
              <a:t> </a:t>
            </a:r>
            <a:r>
              <a:rPr lang="de-DE" dirty="0" err="1">
                <a:effectLst/>
                <a:latin typeface="Helvetica" pitchFamily="2" charset="0"/>
              </a:rPr>
              <a:t>quidero</a:t>
            </a:r>
            <a:r>
              <a:rPr lang="de-DE" dirty="0">
                <a:effectLst/>
                <a:latin typeface="Helvetica" pitchFamily="2" charset="0"/>
              </a:rPr>
              <a:t> </a:t>
            </a:r>
            <a:r>
              <a:rPr lang="de-DE" dirty="0" err="1">
                <a:effectLst/>
                <a:latin typeface="Helvetica" pitchFamily="2" charset="0"/>
              </a:rPr>
              <a:t>imus</a:t>
            </a:r>
            <a:r>
              <a:rPr lang="de-DE" dirty="0">
                <a:effectLst/>
                <a:latin typeface="Helvetica" pitchFamily="2" charset="0"/>
              </a:rPr>
              <a:t> </a:t>
            </a:r>
            <a:r>
              <a:rPr lang="de-DE" dirty="0" err="1">
                <a:effectLst/>
                <a:latin typeface="Helvetica" pitchFamily="2" charset="0"/>
              </a:rPr>
              <a:t>imus</a:t>
            </a:r>
            <a:r>
              <a:rPr lang="de-DE" dirty="0">
                <a:effectLst/>
                <a:latin typeface="Helvetica" pitchFamily="2" charset="0"/>
              </a:rPr>
              <a:t> </a:t>
            </a:r>
            <a:r>
              <a:rPr lang="de-DE" dirty="0" err="1">
                <a:effectLst/>
                <a:latin typeface="Helvetica" pitchFamily="2" charset="0"/>
              </a:rPr>
              <a:t>evelitatum</a:t>
            </a:r>
            <a:r>
              <a:rPr lang="de-DE" dirty="0">
                <a:effectLst/>
                <a:latin typeface="Helvetica" pitchFamily="2" charset="0"/>
              </a:rPr>
              <a:t> </a:t>
            </a:r>
            <a:r>
              <a:rPr lang="de-DE" dirty="0" err="1">
                <a:effectLst/>
                <a:latin typeface="Helvetica" pitchFamily="2" charset="0"/>
              </a:rPr>
              <a:t>asimil</a:t>
            </a:r>
            <a:r>
              <a:rPr lang="de-DE" dirty="0">
                <a:effectLst/>
                <a:latin typeface="Helvetica" pitchFamily="2" charset="0"/>
              </a:rPr>
              <a:t> </a:t>
            </a:r>
            <a:r>
              <a:rPr lang="de-DE" dirty="0" err="1">
                <a:effectLst/>
                <a:latin typeface="Helvetica" pitchFamily="2" charset="0"/>
              </a:rPr>
              <a:t>maximolupti</a:t>
            </a:r>
            <a:r>
              <a:rPr lang="de-DE" dirty="0">
                <a:effectLst/>
                <a:latin typeface="Helvetica" pitchFamily="2" charset="0"/>
              </a:rPr>
              <a:t> </a:t>
            </a:r>
            <a:r>
              <a:rPr lang="de-DE" dirty="0" err="1">
                <a:effectLst/>
                <a:latin typeface="Helvetica" pitchFamily="2" charset="0"/>
              </a:rPr>
              <a:t>ditasse</a:t>
            </a:r>
            <a:r>
              <a:rPr lang="de-DE" dirty="0">
                <a:effectLst/>
                <a:latin typeface="Helvetica" pitchFamily="2" charset="0"/>
              </a:rPr>
              <a:t> </a:t>
            </a:r>
            <a:r>
              <a:rPr lang="de-DE" dirty="0" err="1">
                <a:effectLst/>
                <a:latin typeface="Helvetica" pitchFamily="2" charset="0"/>
              </a:rPr>
              <a:t>digendae</a:t>
            </a:r>
            <a:r>
              <a:rPr lang="de-DE" dirty="0">
                <a:effectLst/>
                <a:latin typeface="Helvetica" pitchFamily="2" charset="0"/>
              </a:rPr>
              <a:t>. </a:t>
            </a:r>
            <a:r>
              <a:rPr lang="de-DE" dirty="0" err="1">
                <a:effectLst/>
                <a:latin typeface="Helvetica" pitchFamily="2" charset="0"/>
              </a:rPr>
              <a:t>Itam</a:t>
            </a:r>
            <a:r>
              <a:rPr lang="de-DE" dirty="0">
                <a:effectLst/>
                <a:latin typeface="Helvetica" pitchFamily="2" charset="0"/>
              </a:rPr>
              <a:t> </a:t>
            </a:r>
            <a:r>
              <a:rPr lang="de-DE" dirty="0" err="1">
                <a:effectLst/>
                <a:latin typeface="Helvetica" pitchFamily="2" charset="0"/>
              </a:rPr>
              <a:t>que</a:t>
            </a:r>
            <a:r>
              <a:rPr lang="de-DE" dirty="0">
                <a:effectLst/>
                <a:latin typeface="Helvetica" pitchFamily="2" charset="0"/>
              </a:rPr>
              <a:t> </a:t>
            </a:r>
            <a:r>
              <a:rPr lang="de-DE" dirty="0" err="1">
                <a:effectLst/>
                <a:latin typeface="Helvetica" pitchFamily="2" charset="0"/>
              </a:rPr>
              <a:t>voloreiciae</a:t>
            </a:r>
            <a:r>
              <a:rPr lang="de-DE" dirty="0">
                <a:effectLst/>
                <a:latin typeface="Helvetica" pitchFamily="2" charset="0"/>
              </a:rPr>
              <a:t> </a:t>
            </a:r>
            <a:r>
              <a:rPr lang="de-DE" dirty="0" err="1">
                <a:effectLst/>
                <a:latin typeface="Helvetica" pitchFamily="2" charset="0"/>
              </a:rPr>
              <a:t>remporum</a:t>
            </a:r>
            <a:r>
              <a:rPr lang="de-DE" dirty="0">
                <a:effectLst/>
                <a:latin typeface="Helvetica" pitchFamily="2" charset="0"/>
              </a:rPr>
              <a:t>, </a:t>
            </a:r>
            <a:r>
              <a:rPr lang="de-DE" dirty="0" err="1">
                <a:effectLst/>
                <a:latin typeface="Helvetica" pitchFamily="2" charset="0"/>
              </a:rPr>
              <a:t>sume</a:t>
            </a:r>
            <a:r>
              <a:rPr lang="de-DE" dirty="0">
                <a:effectLst/>
                <a:latin typeface="Helvetica" pitchFamily="2" charset="0"/>
              </a:rPr>
              <a:t> </a:t>
            </a:r>
            <a:r>
              <a:rPr lang="de-DE" dirty="0" err="1">
                <a:effectLst/>
                <a:latin typeface="Helvetica" pitchFamily="2" charset="0"/>
              </a:rPr>
              <a:t>conesedis</a:t>
            </a:r>
            <a:r>
              <a:rPr lang="de-DE" dirty="0">
                <a:effectLst/>
                <a:latin typeface="Helvetica" pitchFamily="2" charset="0"/>
              </a:rPr>
              <a:t> </a:t>
            </a:r>
            <a:r>
              <a:rPr lang="de-DE" dirty="0" err="1">
                <a:effectLst/>
                <a:latin typeface="Helvetica" pitchFamily="2" charset="0"/>
              </a:rPr>
              <a:t>nia</a:t>
            </a:r>
            <a:r>
              <a:rPr lang="de-DE" dirty="0">
                <a:effectLst/>
                <a:latin typeface="Helvetica" pitchFamily="2" charset="0"/>
              </a:rPr>
              <a:t> </a:t>
            </a:r>
            <a:r>
              <a:rPr lang="de-DE" dirty="0" err="1">
                <a:effectLst/>
                <a:latin typeface="Helvetica" pitchFamily="2" charset="0"/>
              </a:rPr>
              <a:t>antincimet</a:t>
            </a:r>
            <a:r>
              <a:rPr lang="de-DE" dirty="0">
                <a:effectLst/>
                <a:latin typeface="Helvetica" pitchFamily="2" charset="0"/>
              </a:rPr>
              <a:t> </a:t>
            </a:r>
            <a:r>
              <a:rPr lang="de-DE" dirty="0" err="1">
                <a:effectLst/>
                <a:latin typeface="Helvetica" pitchFamily="2" charset="0"/>
              </a:rPr>
              <a:t>fuga</a:t>
            </a:r>
            <a:r>
              <a:rPr lang="de-DE" dirty="0">
                <a:effectLst/>
                <a:latin typeface="Helvetica" pitchFamily="2" charset="0"/>
              </a:rPr>
              <a:t>. Ex et </a:t>
            </a:r>
            <a:r>
              <a:rPr lang="de-DE" dirty="0" err="1">
                <a:effectLst/>
                <a:latin typeface="Helvetica" pitchFamily="2" charset="0"/>
              </a:rPr>
              <a:t>volo</a:t>
            </a:r>
            <a:r>
              <a:rPr lang="de-DE" dirty="0">
                <a:effectLst/>
                <a:latin typeface="Helvetica" pitchFamily="2" charset="0"/>
              </a:rPr>
              <a:t> </a:t>
            </a:r>
            <a:r>
              <a:rPr lang="de-DE" dirty="0" err="1">
                <a:effectLst/>
                <a:latin typeface="Helvetica" pitchFamily="2" charset="0"/>
              </a:rPr>
              <a:t>offic</a:t>
            </a:r>
            <a:r>
              <a:rPr lang="de-DE" dirty="0">
                <a:effectLst/>
                <a:latin typeface="Helvetica" pitchFamily="2" charset="0"/>
              </a:rPr>
              <a:t> </a:t>
            </a:r>
            <a:r>
              <a:rPr lang="de-DE" dirty="0" err="1">
                <a:effectLst/>
                <a:latin typeface="Helvetica" pitchFamily="2" charset="0"/>
              </a:rPr>
              <a:t>te</a:t>
            </a:r>
            <a:r>
              <a:rPr lang="de-DE" dirty="0">
                <a:effectLst/>
                <a:latin typeface="Helvetica" pitchFamily="2" charset="0"/>
              </a:rPr>
              <a:t> </a:t>
            </a:r>
            <a:r>
              <a:rPr lang="de-DE" dirty="0" err="1">
                <a:effectLst/>
                <a:latin typeface="Helvetica" pitchFamily="2" charset="0"/>
              </a:rPr>
              <a:t>aut</a:t>
            </a:r>
            <a:r>
              <a:rPr lang="de-DE" dirty="0">
                <a:effectLst/>
                <a:latin typeface="Helvetica" pitchFamily="2" charset="0"/>
              </a:rPr>
              <a:t> </a:t>
            </a:r>
            <a:r>
              <a:rPr lang="de-DE" dirty="0" err="1">
                <a:effectLst/>
                <a:latin typeface="Helvetica" pitchFamily="2" charset="0"/>
              </a:rPr>
              <a:t>derferi</a:t>
            </a:r>
            <a:r>
              <a:rPr lang="de-DE" dirty="0">
                <a:effectLst/>
                <a:latin typeface="Helvetica" pitchFamily="2" charset="0"/>
              </a:rPr>
              <a:t> </a:t>
            </a:r>
            <a:r>
              <a:rPr lang="de-DE" dirty="0" err="1">
                <a:effectLst/>
                <a:latin typeface="Helvetica" pitchFamily="2" charset="0"/>
              </a:rPr>
              <a:t>repe</a:t>
            </a:r>
            <a:r>
              <a:rPr lang="de-DE" dirty="0">
                <a:effectLst/>
                <a:latin typeface="Helvetica" pitchFamily="2" charset="0"/>
              </a:rPr>
              <a:t> </a:t>
            </a:r>
            <a:r>
              <a:rPr lang="de-DE" dirty="0" err="1">
                <a:effectLst/>
                <a:latin typeface="Helvetica" pitchFamily="2" charset="0"/>
              </a:rPr>
              <a:t>voluptas</a:t>
            </a:r>
            <a:r>
              <a:rPr lang="de-DE" dirty="0">
                <a:effectLst/>
                <a:latin typeface="Helvetica" pitchFamily="2" charset="0"/>
              </a:rPr>
              <a:t> </a:t>
            </a:r>
            <a:r>
              <a:rPr lang="de-DE" dirty="0" err="1">
                <a:effectLst/>
                <a:latin typeface="Helvetica" pitchFamily="2" charset="0"/>
              </a:rPr>
              <a:t>andam</a:t>
            </a:r>
            <a:r>
              <a:rPr lang="de-DE" dirty="0">
                <a:effectLst/>
                <a:latin typeface="Helvetica" pitchFamily="2" charset="0"/>
              </a:rPr>
              <a:t> </a:t>
            </a:r>
            <a:r>
              <a:rPr lang="de-DE" dirty="0" err="1">
                <a:effectLst/>
                <a:latin typeface="Helvetica" pitchFamily="2" charset="0"/>
              </a:rPr>
              <a:t>reheniendi</a:t>
            </a:r>
            <a:r>
              <a:rPr lang="de-DE" dirty="0">
                <a:effectLst/>
                <a:latin typeface="Helvetica" pitchFamily="2" charset="0"/>
              </a:rPr>
              <a:t> </a:t>
            </a:r>
            <a:r>
              <a:rPr lang="de-DE" dirty="0" err="1">
                <a:effectLst/>
                <a:latin typeface="Helvetica" pitchFamily="2" charset="0"/>
              </a:rPr>
              <a:t>sitatiae</a:t>
            </a:r>
            <a:r>
              <a:rPr lang="de-DE" dirty="0">
                <a:effectLst/>
                <a:latin typeface="Helvetica" pitchFamily="2" charset="0"/>
              </a:rPr>
              <a:t> </a:t>
            </a:r>
            <a:r>
              <a:rPr lang="de-DE" dirty="0" err="1">
                <a:effectLst/>
                <a:latin typeface="Helvetica" pitchFamily="2" charset="0"/>
              </a:rPr>
              <a:t>nobit</a:t>
            </a:r>
            <a:r>
              <a:rPr lang="de-DE" dirty="0">
                <a:effectLst/>
                <a:latin typeface="Helvetica" pitchFamily="2" charset="0"/>
              </a:rPr>
              <a:t> </a:t>
            </a:r>
            <a:r>
              <a:rPr lang="de-DE" dirty="0" err="1">
                <a:effectLst/>
                <a:latin typeface="Helvetica" pitchFamily="2" charset="0"/>
              </a:rPr>
              <a:t>explaut</a:t>
            </a:r>
            <a:r>
              <a:rPr lang="de-DE" dirty="0">
                <a:effectLst/>
                <a:latin typeface="Helvetica" pitchFamily="2" charset="0"/>
              </a:rPr>
              <a:t> </a:t>
            </a:r>
            <a:r>
              <a:rPr lang="de-DE" dirty="0" err="1">
                <a:effectLst/>
                <a:latin typeface="Helvetica" pitchFamily="2" charset="0"/>
              </a:rPr>
              <a:t>etur</a:t>
            </a:r>
            <a:r>
              <a:rPr lang="de-DE" dirty="0">
                <a:effectLst/>
                <a:latin typeface="Helvetica" pitchFamily="2" charset="0"/>
              </a:rPr>
              <a:t>, </a:t>
            </a:r>
            <a:r>
              <a:rPr lang="de-DE" dirty="0" err="1">
                <a:effectLst/>
                <a:latin typeface="Helvetica" pitchFamily="2" charset="0"/>
              </a:rPr>
              <a:t>cullore</a:t>
            </a:r>
            <a:r>
              <a:rPr lang="de-DE" dirty="0">
                <a:effectLst/>
                <a:latin typeface="Helvetica" pitchFamily="2" charset="0"/>
              </a:rPr>
              <a:t>, </a:t>
            </a:r>
            <a:r>
              <a:rPr lang="de-DE" dirty="0" err="1">
                <a:effectLst/>
                <a:latin typeface="Helvetica" pitchFamily="2" charset="0"/>
              </a:rPr>
              <a:t>inte</a:t>
            </a:r>
            <a:r>
              <a:rPr lang="de-DE" dirty="0">
                <a:effectLst/>
                <a:latin typeface="Helvetica" pitchFamily="2" charset="0"/>
              </a:rPr>
              <a:t> </a:t>
            </a:r>
            <a:r>
              <a:rPr lang="de-DE" dirty="0" err="1">
                <a:effectLst/>
                <a:latin typeface="Helvetica" pitchFamily="2" charset="0"/>
              </a:rPr>
              <a:t>pore</a:t>
            </a:r>
            <a:r>
              <a:rPr lang="de-DE" dirty="0">
                <a:effectLst/>
                <a:latin typeface="Helvetica" pitchFamily="2" charset="0"/>
              </a:rPr>
              <a:t> </a:t>
            </a:r>
            <a:r>
              <a:rPr lang="de-DE" dirty="0" err="1">
                <a:effectLst/>
                <a:latin typeface="Helvetica" pitchFamily="2" charset="0"/>
              </a:rPr>
              <a:t>voluptatecto</a:t>
            </a:r>
            <a:r>
              <a:rPr lang="de-DE" dirty="0">
                <a:effectLst/>
                <a:latin typeface="Helvetica" pitchFamily="2" charset="0"/>
              </a:rPr>
              <a:t> </a:t>
            </a:r>
            <a:r>
              <a:rPr lang="de-DE" dirty="0" err="1">
                <a:effectLst/>
                <a:latin typeface="Helvetica" pitchFamily="2" charset="0"/>
              </a:rPr>
              <a:t>iliquaectem</a:t>
            </a:r>
            <a:r>
              <a:rPr lang="de-DE" dirty="0">
                <a:effectLst/>
                <a:latin typeface="Helvetica" pitchFamily="2" charset="0"/>
              </a:rPr>
              <a:t> </a:t>
            </a:r>
            <a:r>
              <a:rPr lang="de-DE" dirty="0" err="1">
                <a:effectLst/>
                <a:latin typeface="Helvetica" pitchFamily="2" charset="0"/>
              </a:rPr>
              <a:t>faci</a:t>
            </a:r>
            <a:r>
              <a:rPr lang="de-DE" dirty="0">
                <a:effectLst/>
                <a:latin typeface="Helvetica" pitchFamily="2" charset="0"/>
              </a:rPr>
              <a:t> </a:t>
            </a:r>
            <a:r>
              <a:rPr lang="de-DE" dirty="0" err="1">
                <a:effectLst/>
                <a:latin typeface="Helvetica" pitchFamily="2" charset="0"/>
              </a:rPr>
              <a:t>blacest</a:t>
            </a:r>
            <a:r>
              <a:rPr lang="de-DE" dirty="0">
                <a:effectLst/>
                <a:latin typeface="Helvetica" pitchFamily="2" charset="0"/>
              </a:rPr>
              <a:t> </a:t>
            </a:r>
            <a:r>
              <a:rPr lang="de-DE" dirty="0" err="1">
                <a:effectLst/>
                <a:latin typeface="Helvetica" pitchFamily="2" charset="0"/>
              </a:rPr>
              <a:t>incidebis</a:t>
            </a:r>
            <a:r>
              <a:rPr lang="de-DE" dirty="0">
                <a:effectLst/>
                <a:latin typeface="Helvetica" pitchFamily="2" charset="0"/>
              </a:rPr>
              <a:t> </a:t>
            </a:r>
            <a:r>
              <a:rPr lang="de-DE" dirty="0" err="1">
                <a:effectLst/>
                <a:latin typeface="Helvetica" pitchFamily="2" charset="0"/>
              </a:rPr>
              <a:t>etur</a:t>
            </a:r>
            <a:r>
              <a:rPr lang="de-DE" dirty="0">
                <a:effectLst/>
                <a:latin typeface="Helvetica" pitchFamily="2" charset="0"/>
              </a:rPr>
              <a:t>, </a:t>
            </a:r>
            <a:r>
              <a:rPr lang="de-DE" dirty="0" err="1">
                <a:effectLst/>
                <a:latin typeface="Helvetica" pitchFamily="2" charset="0"/>
              </a:rPr>
              <a:t>quia</a:t>
            </a:r>
            <a:r>
              <a:rPr lang="de-DE" dirty="0">
                <a:effectLst/>
                <a:latin typeface="Helvetica" pitchFamily="2" charset="0"/>
              </a:rPr>
              <a:t> </a:t>
            </a:r>
            <a:r>
              <a:rPr lang="de-DE" dirty="0" err="1">
                <a:effectLst/>
                <a:latin typeface="Helvetica" pitchFamily="2" charset="0"/>
              </a:rPr>
              <a:t>ducia</a:t>
            </a:r>
            <a:r>
              <a:rPr lang="de-DE" dirty="0">
                <a:effectLst/>
                <a:latin typeface="Helvetica" pitchFamily="2" charset="0"/>
              </a:rPr>
              <a:t> </a:t>
            </a:r>
            <a:r>
              <a:rPr lang="de-DE" dirty="0" err="1">
                <a:effectLst/>
                <a:latin typeface="Helvetica" pitchFamily="2" charset="0"/>
              </a:rPr>
              <a:t>solum</a:t>
            </a:r>
            <a:r>
              <a:rPr lang="de-DE" dirty="0">
                <a:effectLst/>
                <a:latin typeface="Helvetica" pitchFamily="2" charset="0"/>
              </a:rPr>
              <a:t> </a:t>
            </a:r>
            <a:r>
              <a:rPr lang="de-DE" dirty="0" err="1">
                <a:effectLst/>
                <a:latin typeface="Helvetica" pitchFamily="2" charset="0"/>
              </a:rPr>
              <a:t>lanihiciam</a:t>
            </a:r>
            <a:r>
              <a:rPr lang="de-DE" dirty="0">
                <a:effectLst/>
                <a:latin typeface="Helvetica" pitchFamily="2" charset="0"/>
              </a:rPr>
              <a:t> </a:t>
            </a:r>
            <a:r>
              <a:rPr lang="de-DE" dirty="0" err="1">
                <a:effectLst/>
                <a:latin typeface="Helvetica" pitchFamily="2" charset="0"/>
              </a:rPr>
              <a:t>dendae</a:t>
            </a:r>
            <a:r>
              <a:rPr lang="de-DE" dirty="0">
                <a:effectLst/>
                <a:latin typeface="Helvetica" pitchFamily="2" charset="0"/>
              </a:rPr>
              <a:t> et </a:t>
            </a:r>
            <a:r>
              <a:rPr lang="de-DE" dirty="0" err="1">
                <a:effectLst/>
                <a:latin typeface="Helvetica" pitchFamily="2" charset="0"/>
              </a:rPr>
              <a:t>pos</a:t>
            </a:r>
            <a:r>
              <a:rPr lang="de-DE" dirty="0">
                <a:effectLst/>
                <a:latin typeface="Helvetica" pitchFamily="2" charset="0"/>
              </a:rPr>
              <a:t> sin </a:t>
            </a:r>
            <a:r>
              <a:rPr lang="de-DE" dirty="0" err="1">
                <a:effectLst/>
                <a:latin typeface="Helvetica" pitchFamily="2" charset="0"/>
              </a:rPr>
              <a:t>pratendis</a:t>
            </a:r>
            <a:r>
              <a:rPr lang="de-DE" dirty="0">
                <a:effectLst/>
                <a:latin typeface="Helvetica" pitchFamily="2" charset="0"/>
              </a:rPr>
              <a:t> </a:t>
            </a:r>
            <a:r>
              <a:rPr lang="de-DE" dirty="0" err="1">
                <a:effectLst/>
                <a:latin typeface="Helvetica" pitchFamily="2" charset="0"/>
              </a:rPr>
              <a:t>eatis</a:t>
            </a:r>
            <a:r>
              <a:rPr lang="de-DE" dirty="0">
                <a:effectLst/>
                <a:latin typeface="Helvetica" pitchFamily="2" charset="0"/>
              </a:rPr>
              <a:t> </a:t>
            </a:r>
            <a:r>
              <a:rPr lang="de-DE" dirty="0" err="1">
                <a:effectLst/>
                <a:latin typeface="Helvetica" pitchFamily="2" charset="0"/>
              </a:rPr>
              <a:t>ipsum</a:t>
            </a:r>
            <a:r>
              <a:rPr lang="de-DE" dirty="0">
                <a:effectLst/>
                <a:latin typeface="Helvetica" pitchFamily="2" charset="0"/>
              </a:rPr>
              <a:t> et </a:t>
            </a:r>
            <a:r>
              <a:rPr lang="de-DE" dirty="0" err="1">
                <a:effectLst/>
                <a:latin typeface="Helvetica" pitchFamily="2" charset="0"/>
              </a:rPr>
              <a:t>harciuntis</a:t>
            </a:r>
            <a:r>
              <a:rPr lang="de-DE" dirty="0">
                <a:effectLst/>
                <a:latin typeface="Helvetica" pitchFamily="2" charset="0"/>
              </a:rPr>
              <a:t> ex </a:t>
            </a:r>
            <a:r>
              <a:rPr lang="de-DE" dirty="0" err="1">
                <a:effectLst/>
                <a:latin typeface="Helvetica" pitchFamily="2" charset="0"/>
              </a:rPr>
              <a:t>eatum</a:t>
            </a:r>
            <a:r>
              <a:rPr lang="de-DE" dirty="0">
                <a:effectLst/>
                <a:latin typeface="Helvetica" pitchFamily="2" charset="0"/>
              </a:rPr>
              <a:t> </a:t>
            </a:r>
            <a:r>
              <a:rPr lang="de-DE" dirty="0" err="1">
                <a:effectLst/>
                <a:latin typeface="Helvetica" pitchFamily="2" charset="0"/>
              </a:rPr>
              <a:t>volut</a:t>
            </a:r>
            <a:r>
              <a:rPr lang="de-DE" dirty="0">
                <a:effectLst/>
                <a:latin typeface="Helvetica" pitchFamily="2" charset="0"/>
              </a:rPr>
              <a:t> quo </a:t>
            </a:r>
            <a:r>
              <a:rPr lang="de-DE" dirty="0" err="1">
                <a:effectLst/>
                <a:latin typeface="Helvetica" pitchFamily="2" charset="0"/>
              </a:rPr>
              <a:t>bea</a:t>
            </a:r>
            <a:r>
              <a:rPr lang="de-DE" dirty="0">
                <a:effectLst/>
                <a:latin typeface="Helvetica" pitchFamily="2" charset="0"/>
              </a:rPr>
              <a:t> </a:t>
            </a:r>
            <a:r>
              <a:rPr lang="de-DE" dirty="0" err="1">
                <a:effectLst/>
                <a:latin typeface="Helvetica" pitchFamily="2" charset="0"/>
              </a:rPr>
              <a:t>dolores</a:t>
            </a:r>
            <a:r>
              <a:rPr lang="de-DE" dirty="0">
                <a:effectLst/>
                <a:latin typeface="Helvetica" pitchFamily="2" charset="0"/>
              </a:rPr>
              <a:t> </a:t>
            </a:r>
            <a:r>
              <a:rPr lang="de-DE" dirty="0" err="1">
                <a:effectLst/>
                <a:latin typeface="Helvetica" pitchFamily="2" charset="0"/>
              </a:rPr>
              <a:t>perum</a:t>
            </a:r>
            <a:r>
              <a:rPr lang="de-DE" dirty="0">
                <a:effectLst/>
                <a:latin typeface="Helvetica" pitchFamily="2" charset="0"/>
              </a:rPr>
              <a:t> </a:t>
            </a:r>
            <a:r>
              <a:rPr lang="de-DE" dirty="0" err="1">
                <a:effectLst/>
                <a:latin typeface="Helvetica" pitchFamily="2" charset="0"/>
              </a:rPr>
              <a:t>estibus</a:t>
            </a:r>
            <a:r>
              <a:rPr lang="de-DE" dirty="0">
                <a:effectLst/>
                <a:latin typeface="Helvetica" pitchFamily="2" charset="0"/>
              </a:rPr>
              <a:t> </a:t>
            </a:r>
            <a:r>
              <a:rPr lang="de-DE" dirty="0" err="1">
                <a:effectLst/>
                <a:latin typeface="Helvetica" pitchFamily="2" charset="0"/>
              </a:rPr>
              <a:t>none</a:t>
            </a:r>
            <a:r>
              <a:rPr lang="de-DE" dirty="0">
                <a:effectLst/>
                <a:latin typeface="Helvetica" pitchFamily="2" charset="0"/>
              </a:rPr>
              <a:t> </a:t>
            </a:r>
            <a:r>
              <a:rPr lang="de-DE" dirty="0" err="1">
                <a:effectLst/>
                <a:latin typeface="Helvetica" pitchFamily="2" charset="0"/>
              </a:rPr>
              <a:t>ratius</a:t>
            </a:r>
            <a:r>
              <a:rPr lang="de-DE" dirty="0">
                <a:effectLst/>
                <a:latin typeface="Helvetica" pitchFamily="2" charset="0"/>
              </a:rPr>
              <a:t> </a:t>
            </a:r>
            <a:r>
              <a:rPr lang="de-DE" dirty="0" err="1">
                <a:effectLst/>
                <a:latin typeface="Helvetica" pitchFamily="2" charset="0"/>
              </a:rPr>
              <a:t>enducid</a:t>
            </a:r>
            <a:r>
              <a:rPr lang="de-DE" dirty="0">
                <a:effectLst/>
                <a:latin typeface="Helvetica" pitchFamily="2" charset="0"/>
              </a:rPr>
              <a:t> </a:t>
            </a:r>
            <a:r>
              <a:rPr lang="de-DE" dirty="0" err="1">
                <a:effectLst/>
                <a:latin typeface="Helvetica" pitchFamily="2" charset="0"/>
              </a:rPr>
              <a:t>quae</a:t>
            </a:r>
            <a:r>
              <a:rPr lang="de-DE" dirty="0">
                <a:effectLst/>
                <a:latin typeface="Helvetica" pitchFamily="2" charset="0"/>
              </a:rPr>
              <a:t> </a:t>
            </a:r>
            <a:r>
              <a:rPr lang="de-DE" dirty="0" err="1">
                <a:effectLst/>
                <a:latin typeface="Helvetica" pitchFamily="2" charset="0"/>
              </a:rPr>
              <a:t>voloria</a:t>
            </a:r>
            <a:r>
              <a:rPr lang="de-DE" dirty="0">
                <a:effectLst/>
                <a:latin typeface="Helvetica" pitchFamily="2" charset="0"/>
              </a:rPr>
              <a:t> </a:t>
            </a:r>
            <a:r>
              <a:rPr lang="de-DE" dirty="0" err="1">
                <a:effectLst/>
                <a:latin typeface="Helvetica" pitchFamily="2" charset="0"/>
              </a:rPr>
              <a:t>incius</a:t>
            </a:r>
            <a:r>
              <a:rPr lang="de-DE" dirty="0">
                <a:effectLst/>
                <a:latin typeface="Helvetica" pitchFamily="2" charset="0"/>
              </a:rPr>
              <a:t> </a:t>
            </a:r>
            <a:r>
              <a:rPr lang="de-DE" dirty="0" err="1">
                <a:effectLst/>
                <a:latin typeface="Helvetica" pitchFamily="2" charset="0"/>
              </a:rPr>
              <a:t>quia</a:t>
            </a:r>
            <a:r>
              <a:rPr lang="de-DE" dirty="0">
                <a:effectLst/>
                <a:latin typeface="Helvetica" pitchFamily="2" charset="0"/>
              </a:rPr>
              <a:t> </a:t>
            </a:r>
            <a:r>
              <a:rPr lang="de-DE" dirty="0" err="1">
                <a:effectLst/>
                <a:latin typeface="Helvetica" pitchFamily="2" charset="0"/>
              </a:rPr>
              <a:t>vent</a:t>
            </a:r>
            <a:r>
              <a:rPr lang="de-DE" dirty="0">
                <a:effectLst/>
                <a:latin typeface="Helvetica" pitchFamily="2" charset="0"/>
              </a:rPr>
              <a:t> </a:t>
            </a:r>
            <a:r>
              <a:rPr lang="de-DE" dirty="0" err="1">
                <a:effectLst/>
                <a:latin typeface="Helvetica" pitchFamily="2" charset="0"/>
              </a:rPr>
              <a:t>pe</a:t>
            </a:r>
            <a:r>
              <a:rPr lang="de-DE" dirty="0">
                <a:effectLst/>
                <a:latin typeface="Helvetica" pitchFamily="2" charset="0"/>
              </a:rPr>
              <a:t> dem </a:t>
            </a:r>
            <a:r>
              <a:rPr lang="de-DE" dirty="0" err="1">
                <a:effectLst/>
                <a:latin typeface="Helvetica" pitchFamily="2" charset="0"/>
              </a:rPr>
              <a:t>assed</a:t>
            </a:r>
            <a:r>
              <a:rPr lang="de-DE" dirty="0">
                <a:effectLst/>
                <a:latin typeface="Helvetica" pitchFamily="2" charset="0"/>
              </a:rPr>
              <a:t> </a:t>
            </a:r>
            <a:r>
              <a:rPr lang="de-DE" dirty="0" err="1">
                <a:effectLst/>
                <a:latin typeface="Helvetica" pitchFamily="2" charset="0"/>
              </a:rPr>
              <a:t>ma</a:t>
            </a:r>
            <a:r>
              <a:rPr lang="de-DE" dirty="0">
                <a:effectLst/>
                <a:latin typeface="Helvetica" pitchFamily="2" charset="0"/>
              </a:rPr>
              <a:t> </a:t>
            </a:r>
            <a:r>
              <a:rPr lang="de-DE" dirty="0" err="1">
                <a:effectLst/>
                <a:latin typeface="Helvetica" pitchFamily="2" charset="0"/>
              </a:rPr>
              <a:t>volut</a:t>
            </a:r>
            <a:r>
              <a:rPr lang="de-DE" dirty="0">
                <a:effectLst/>
                <a:latin typeface="Helvetica" pitchFamily="2" charset="0"/>
              </a:rPr>
              <a:t> </a:t>
            </a:r>
            <a:r>
              <a:rPr lang="de-DE" dirty="0" err="1">
                <a:effectLst/>
                <a:latin typeface="Helvetica" pitchFamily="2" charset="0"/>
              </a:rPr>
              <a:t>optatiis</a:t>
            </a:r>
            <a:r>
              <a:rPr lang="de-DE" dirty="0">
                <a:effectLst/>
                <a:latin typeface="Helvetica" pitchFamily="2" charset="0"/>
              </a:rPr>
              <a:t> de mi, non </a:t>
            </a:r>
            <a:r>
              <a:rPr lang="de-DE" dirty="0" err="1">
                <a:effectLst/>
                <a:latin typeface="Helvetica" pitchFamily="2" charset="0"/>
              </a:rPr>
              <a:t>peditatector</a:t>
            </a:r>
            <a:r>
              <a:rPr lang="de-DE" dirty="0">
                <a:effectLst/>
                <a:latin typeface="Helvetica" pitchFamily="2" charset="0"/>
              </a:rPr>
              <a:t> </a:t>
            </a:r>
            <a:r>
              <a:rPr lang="de-DE" dirty="0" err="1">
                <a:effectLst/>
                <a:latin typeface="Helvetica" pitchFamily="2" charset="0"/>
              </a:rPr>
              <a:t>sa</a:t>
            </a:r>
            <a:r>
              <a:rPr lang="de-DE" dirty="0">
                <a:effectLst/>
                <a:latin typeface="Helvetica" pitchFamily="2" charset="0"/>
              </a:rPr>
              <a:t> </a:t>
            </a:r>
            <a:r>
              <a:rPr lang="de-DE" dirty="0" err="1">
                <a:effectLst/>
                <a:latin typeface="Helvetica" pitchFamily="2" charset="0"/>
              </a:rPr>
              <a:t>velit</a:t>
            </a:r>
            <a:r>
              <a:rPr lang="de-DE" dirty="0">
                <a:effectLst/>
                <a:latin typeface="Helvetica" pitchFamily="2" charset="0"/>
              </a:rPr>
              <a:t> </a:t>
            </a:r>
            <a:r>
              <a:rPr lang="de-DE" dirty="0" err="1">
                <a:effectLst/>
                <a:latin typeface="Helvetica" pitchFamily="2" charset="0"/>
              </a:rPr>
              <a:t>voluptio</a:t>
            </a:r>
            <a:r>
              <a:rPr lang="de-DE" dirty="0">
                <a:effectLst/>
                <a:latin typeface="Helvetica" pitchFamily="2" charset="0"/>
              </a:rPr>
              <a:t> </a:t>
            </a:r>
            <a:r>
              <a:rPr lang="de-DE" dirty="0" err="1">
                <a:effectLst/>
                <a:latin typeface="Helvetica" pitchFamily="2" charset="0"/>
              </a:rPr>
              <a:t>optataqui</a:t>
            </a:r>
            <a:r>
              <a:rPr lang="de-DE" dirty="0">
                <a:effectLst/>
                <a:latin typeface="Helvetica" pitchFamily="2" charset="0"/>
              </a:rPr>
              <a:t> </a:t>
            </a:r>
            <a:r>
              <a:rPr lang="de-DE" dirty="0" err="1">
                <a:effectLst/>
                <a:latin typeface="Helvetica" pitchFamily="2" charset="0"/>
              </a:rPr>
              <a:t>num</a:t>
            </a:r>
            <a:r>
              <a:rPr lang="de-DE" dirty="0">
                <a:effectLst/>
                <a:latin typeface="Helvetica" pitchFamily="2" charset="0"/>
              </a:rPr>
              <a:t> </a:t>
            </a:r>
            <a:r>
              <a:rPr lang="de-DE" dirty="0" err="1">
                <a:effectLst/>
                <a:latin typeface="Helvetica" pitchFamily="2" charset="0"/>
              </a:rPr>
              <a:t>incipsus</a:t>
            </a:r>
            <a:r>
              <a:rPr lang="de-DE" dirty="0">
                <a:effectLst/>
                <a:latin typeface="Helvetica" pitchFamily="2" charset="0"/>
              </a:rPr>
              <a:t> </a:t>
            </a:r>
            <a:r>
              <a:rPr lang="de-DE" dirty="0" err="1">
                <a:effectLst/>
                <a:latin typeface="Helvetica" pitchFamily="2" charset="0"/>
              </a:rPr>
              <a:t>quibus</a:t>
            </a:r>
            <a:r>
              <a:rPr lang="de-DE" dirty="0">
                <a:effectLst/>
                <a:latin typeface="Helvetica" pitchFamily="2" charset="0"/>
              </a:rPr>
              <a:t> </a:t>
            </a:r>
            <a:r>
              <a:rPr lang="de-DE" dirty="0" err="1">
                <a:effectLst/>
                <a:latin typeface="Helvetica" pitchFamily="2" charset="0"/>
              </a:rPr>
              <a:t>acessi</a:t>
            </a:r>
            <a:r>
              <a:rPr lang="de-DE" dirty="0">
                <a:effectLst/>
                <a:latin typeface="Helvetica" pitchFamily="2" charset="0"/>
              </a:rPr>
              <a:t> </a:t>
            </a:r>
            <a:r>
              <a:rPr lang="de-DE" dirty="0" err="1">
                <a:effectLst/>
                <a:latin typeface="Helvetica" pitchFamily="2" charset="0"/>
              </a:rPr>
              <a:t>corat</a:t>
            </a:r>
            <a:r>
              <a:rPr lang="de-DE" dirty="0">
                <a:effectLst/>
                <a:latin typeface="Helvetica" pitchFamily="2" charset="0"/>
              </a:rPr>
              <a:t> </a:t>
            </a:r>
            <a:r>
              <a:rPr lang="de-DE" dirty="0" err="1">
                <a:effectLst/>
                <a:latin typeface="Helvetica" pitchFamily="2" charset="0"/>
              </a:rPr>
              <a:t>quaectatem</a:t>
            </a:r>
            <a:r>
              <a:rPr lang="de-DE" dirty="0">
                <a:effectLst/>
                <a:latin typeface="Helvetica" pitchFamily="2" charset="0"/>
              </a:rPr>
              <a:t> </a:t>
            </a:r>
            <a:r>
              <a:rPr lang="de-DE" dirty="0" err="1">
                <a:effectLst/>
                <a:latin typeface="Helvetica" pitchFamily="2" charset="0"/>
              </a:rPr>
              <a:t>utempor</a:t>
            </a:r>
            <a:r>
              <a:rPr lang="de-DE" dirty="0">
                <a:effectLst/>
                <a:latin typeface="Helvetica" pitchFamily="2" charset="0"/>
              </a:rPr>
              <a:t> </a:t>
            </a:r>
            <a:r>
              <a:rPr lang="de-DE" dirty="0" err="1">
                <a:effectLst/>
                <a:latin typeface="Helvetica" pitchFamily="2" charset="0"/>
              </a:rPr>
              <a:t>ionsequas</a:t>
            </a:r>
            <a:r>
              <a:rPr lang="de-DE" dirty="0">
                <a:effectLst/>
                <a:latin typeface="Helvetica" pitchFamily="2" charset="0"/>
              </a:rPr>
              <a:t> </a:t>
            </a:r>
            <a:r>
              <a:rPr lang="de-DE" dirty="0" err="1">
                <a:effectLst/>
                <a:latin typeface="Helvetica" pitchFamily="2" charset="0"/>
              </a:rPr>
              <a:t>aspiene</a:t>
            </a:r>
            <a:r>
              <a:rPr lang="de-DE" dirty="0">
                <a:effectLst/>
                <a:latin typeface="Helvetica" pitchFamily="2" charset="0"/>
              </a:rPr>
              <a:t> </a:t>
            </a:r>
            <a:r>
              <a:rPr lang="de-DE" dirty="0" err="1">
                <a:effectLst/>
                <a:latin typeface="Helvetica" pitchFamily="2" charset="0"/>
              </a:rPr>
              <a:t>pa</a:t>
            </a:r>
            <a:r>
              <a:rPr lang="de-DE" dirty="0">
                <a:effectLst/>
                <a:latin typeface="Helvetica" pitchFamily="2" charset="0"/>
              </a:rPr>
              <a:t> </a:t>
            </a:r>
            <a:r>
              <a:rPr lang="de-DE" dirty="0" err="1">
                <a:effectLst/>
                <a:latin typeface="Helvetica" pitchFamily="2" charset="0"/>
              </a:rPr>
              <a:t>simolesto</a:t>
            </a:r>
            <a:r>
              <a:rPr lang="de-DE" dirty="0">
                <a:effectLst/>
                <a:latin typeface="Helvetica" pitchFamily="2" charset="0"/>
              </a:rPr>
              <a:t> </a:t>
            </a:r>
            <a:r>
              <a:rPr lang="de-DE" dirty="0" err="1">
                <a:effectLst/>
                <a:latin typeface="Helvetica" pitchFamily="2" charset="0"/>
              </a:rPr>
              <a:t>doluptur</a:t>
            </a:r>
            <a:r>
              <a:rPr lang="de-DE" dirty="0">
                <a:effectLst/>
                <a:latin typeface="Helvetica" pitchFamily="2" charset="0"/>
              </a:rPr>
              <a:t>, </a:t>
            </a:r>
            <a:r>
              <a:rPr lang="de-DE" dirty="0" err="1">
                <a:effectLst/>
                <a:latin typeface="Helvetica" pitchFamily="2" charset="0"/>
              </a:rPr>
              <a:t>cupti</a:t>
            </a:r>
            <a:r>
              <a:rPr lang="de-DE" dirty="0">
                <a:effectLst/>
                <a:latin typeface="Helvetica" pitchFamily="2" charset="0"/>
              </a:rPr>
              <a:t> </a:t>
            </a:r>
            <a:r>
              <a:rPr lang="de-DE" dirty="0" err="1">
                <a:effectLst/>
                <a:latin typeface="Helvetica" pitchFamily="2" charset="0"/>
              </a:rPr>
              <a:t>ut</a:t>
            </a:r>
            <a:r>
              <a:rPr lang="de-DE" dirty="0">
                <a:effectLst/>
                <a:latin typeface="Helvetica" pitchFamily="2" charset="0"/>
              </a:rPr>
              <a:t> </a:t>
            </a:r>
            <a:r>
              <a:rPr lang="de-DE" dirty="0" err="1">
                <a:effectLst/>
                <a:latin typeface="Helvetica" pitchFamily="2" charset="0"/>
              </a:rPr>
              <a:t>volorit</a:t>
            </a:r>
            <a:r>
              <a:rPr lang="de-DE" dirty="0">
                <a:effectLst/>
                <a:latin typeface="Helvetica" pitchFamily="2" charset="0"/>
              </a:rPr>
              <a:t>, </a:t>
            </a:r>
            <a:r>
              <a:rPr lang="de-DE" dirty="0" err="1">
                <a:effectLst/>
                <a:latin typeface="Helvetica" pitchFamily="2" charset="0"/>
              </a:rPr>
              <a:t>testem</a:t>
            </a:r>
            <a:r>
              <a:rPr lang="de-DE" dirty="0">
                <a:effectLst/>
                <a:latin typeface="Helvetica" pitchFamily="2" charset="0"/>
              </a:rPr>
              <a:t>. </a:t>
            </a:r>
            <a:r>
              <a:rPr lang="de-DE" dirty="0" err="1">
                <a:effectLst/>
                <a:latin typeface="Helvetica" pitchFamily="2" charset="0"/>
              </a:rPr>
              <a:t>Obitatem</a:t>
            </a:r>
            <a:r>
              <a:rPr lang="de-DE" dirty="0">
                <a:effectLst/>
                <a:latin typeface="Helvetica" pitchFamily="2" charset="0"/>
              </a:rPr>
              <a:t> </a:t>
            </a:r>
            <a:r>
              <a:rPr lang="de-DE" dirty="0" err="1">
                <a:effectLst/>
                <a:latin typeface="Helvetica" pitchFamily="2" charset="0"/>
              </a:rPr>
              <a:t>estiore</a:t>
            </a:r>
            <a:r>
              <a:rPr lang="de-DE" dirty="0">
                <a:effectLst/>
                <a:latin typeface="Helvetica" pitchFamily="2" charset="0"/>
              </a:rPr>
              <a:t> </a:t>
            </a:r>
            <a:r>
              <a:rPr lang="de-DE" dirty="0" err="1">
                <a:effectLst/>
                <a:latin typeface="Helvetica" pitchFamily="2" charset="0"/>
              </a:rPr>
              <a:t>rroriatem</a:t>
            </a:r>
            <a:r>
              <a:rPr lang="de-DE" dirty="0">
                <a:effectLst/>
                <a:latin typeface="Helvetica" pitchFamily="2" charset="0"/>
              </a:rPr>
              <a:t>. </a:t>
            </a:r>
            <a:r>
              <a:rPr lang="de-DE" dirty="0" err="1">
                <a:effectLst/>
                <a:latin typeface="Helvetica" pitchFamily="2" charset="0"/>
              </a:rPr>
              <a:t>Ut</a:t>
            </a:r>
            <a:r>
              <a:rPr lang="de-DE" dirty="0">
                <a:effectLst/>
                <a:latin typeface="Helvetica" pitchFamily="2" charset="0"/>
              </a:rPr>
              <a:t> </a:t>
            </a:r>
            <a:r>
              <a:rPr lang="de-DE" dirty="0" err="1">
                <a:effectLst/>
                <a:latin typeface="Helvetica" pitchFamily="2" charset="0"/>
              </a:rPr>
              <a:t>qui</a:t>
            </a:r>
            <a:r>
              <a:rPr lang="de-DE" dirty="0">
                <a:effectLst/>
                <a:latin typeface="Helvetica" pitchFamily="2" charset="0"/>
              </a:rPr>
              <a:t> </a:t>
            </a:r>
            <a:r>
              <a:rPr lang="de-DE" dirty="0" err="1">
                <a:effectLst/>
                <a:latin typeface="Helvetica" pitchFamily="2" charset="0"/>
              </a:rPr>
              <a:t>solutat</a:t>
            </a:r>
            <a:r>
              <a:rPr lang="de-DE" dirty="0">
                <a:effectLst/>
                <a:latin typeface="Helvetica" pitchFamily="2" charset="0"/>
              </a:rPr>
              <a:t>.</a:t>
            </a:r>
          </a:p>
          <a:p>
            <a:pPr marL="0" marR="0" lvl="0" indent="0" algn="l" defTabSz="457178" rtl="0" eaLnBrk="1" fontAlgn="auto" latinLnBrk="0" hangingPunct="1">
              <a:lnSpc>
                <a:spcPct val="100000"/>
              </a:lnSpc>
              <a:spcBef>
                <a:spcPts val="0"/>
              </a:spcBef>
              <a:spcAft>
                <a:spcPts val="600"/>
              </a:spcAft>
              <a:buClrTx/>
              <a:buSzTx/>
              <a:buFontTx/>
              <a:buNone/>
              <a:tabLst/>
              <a:defRPr/>
            </a:pPr>
            <a:endParaRPr lang="de-DE" dirty="0"/>
          </a:p>
        </p:txBody>
      </p:sp>
      <p:sp>
        <p:nvSpPr>
          <p:cNvPr id="8" name="Untertitel 2"/>
          <p:cNvSpPr>
            <a:spLocks noGrp="1"/>
          </p:cNvSpPr>
          <p:nvPr>
            <p:ph type="subTitle" idx="13" hasCustomPrompt="1"/>
          </p:nvPr>
        </p:nvSpPr>
        <p:spPr>
          <a:xfrm>
            <a:off x="359999" y="667909"/>
            <a:ext cx="8424000" cy="370823"/>
          </a:xfrm>
          <a:prstGeom prst="rect">
            <a:avLst/>
          </a:prstGeom>
        </p:spPr>
        <p:txBody>
          <a:bodyPr lIns="0" tIns="0" rIns="0" bIns="0"/>
          <a:lstStyle>
            <a:lvl1pPr marL="0" indent="0" algn="l">
              <a:buNone/>
              <a:defRPr sz="2100" b="1" i="0" baseline="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pPr marL="0" marR="0" lvl="0" indent="0" algn="l" defTabSz="457178" rtl="0" eaLnBrk="1" fontAlgn="auto" latinLnBrk="0" hangingPunct="1">
              <a:lnSpc>
                <a:spcPct val="100000"/>
              </a:lnSpc>
              <a:spcBef>
                <a:spcPct val="20000"/>
              </a:spcBef>
              <a:spcAft>
                <a:spcPts val="0"/>
              </a:spcAft>
              <a:buClrTx/>
              <a:buSzTx/>
              <a:buFont typeface="Arial"/>
              <a:buNone/>
              <a:tabLst/>
              <a:defRPr/>
            </a:pPr>
            <a:r>
              <a:rPr lang="de-DE" dirty="0"/>
              <a:t>Überschrift Arial </a:t>
            </a:r>
            <a:r>
              <a:rPr lang="de-DE" dirty="0" err="1"/>
              <a:t>Bold</a:t>
            </a:r>
            <a:r>
              <a:rPr lang="de-DE" dirty="0"/>
              <a:t> 21 Pt.</a:t>
            </a:r>
          </a:p>
          <a:p>
            <a:endParaRPr lang="de-DE" dirty="0"/>
          </a:p>
        </p:txBody>
      </p:sp>
      <p:sp>
        <p:nvSpPr>
          <p:cNvPr id="4" name="Titel 1">
            <a:extLst>
              <a:ext uri="{FF2B5EF4-FFF2-40B4-BE49-F238E27FC236}">
                <a16:creationId xmlns:a16="http://schemas.microsoft.com/office/drawing/2014/main" id="{9726CAB0-49F2-FBD2-E800-517B17F0E27F}"/>
              </a:ext>
            </a:extLst>
          </p:cNvPr>
          <p:cNvSpPr>
            <a:spLocks noGrp="1"/>
          </p:cNvSpPr>
          <p:nvPr>
            <p:ph type="ctrTitle" hasCustomPrompt="1"/>
          </p:nvPr>
        </p:nvSpPr>
        <p:spPr>
          <a:xfrm>
            <a:off x="359998" y="408096"/>
            <a:ext cx="8424000" cy="188889"/>
          </a:xfrm>
          <a:prstGeom prst="rect">
            <a:avLst/>
          </a:prstGeom>
        </p:spPr>
        <p:txBody>
          <a:bodyPr lIns="0" tIns="0" rIns="0" bIns="0"/>
          <a:lstStyle>
            <a:lvl1pPr algn="l">
              <a:defRPr sz="1100" cap="all" spc="151" baseline="0">
                <a:solidFill>
                  <a:srgbClr val="AAAAAA"/>
                </a:solidFill>
              </a:defRPr>
            </a:lvl1pPr>
          </a:lstStyle>
          <a:p>
            <a:r>
              <a:rPr lang="de-DE" dirty="0"/>
              <a:t>Dachzeile/</a:t>
            </a:r>
            <a:r>
              <a:rPr lang="de-DE" dirty="0" err="1"/>
              <a:t>kapitel</a:t>
            </a:r>
            <a:r>
              <a:rPr lang="de-DE" dirty="0"/>
              <a:t> Arial </a:t>
            </a:r>
            <a:r>
              <a:rPr lang="de-DE" dirty="0" err="1"/>
              <a:t>regular</a:t>
            </a:r>
            <a:r>
              <a:rPr lang="de-DE" dirty="0"/>
              <a:t> 11 Pt. VERSALIEN</a:t>
            </a:r>
          </a:p>
        </p:txBody>
      </p:sp>
      <p:sp>
        <p:nvSpPr>
          <p:cNvPr id="5" name="Foliennummernplatzhalter 5">
            <a:extLst>
              <a:ext uri="{FF2B5EF4-FFF2-40B4-BE49-F238E27FC236}">
                <a16:creationId xmlns:a16="http://schemas.microsoft.com/office/drawing/2014/main" id="{AF53D5A6-FC7D-9E29-8F07-02FD66AD608F}"/>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Christian Opitz</a:t>
            </a:r>
            <a:r>
              <a:rPr lang="de-DE" sz="700" baseline="0" dirty="0">
                <a:solidFill>
                  <a:srgbClr val="AAAAAA"/>
                </a:solidFill>
              </a:rPr>
              <a:t>|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135862235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26" userDrawn="1">
          <p15:clr>
            <a:srgbClr val="FBAE40"/>
          </p15:clr>
        </p15:guide>
        <p15:guide id="3" orient="horz" pos="259" userDrawn="1">
          <p15:clr>
            <a:srgbClr val="FBAE40"/>
          </p15:clr>
        </p15:guide>
        <p15:guide id="4" pos="5534" userDrawn="1">
          <p15:clr>
            <a:srgbClr val="FBAE40"/>
          </p15:clr>
        </p15:guide>
        <p15:guide id="5" orient="horz" pos="418" userDrawn="1">
          <p15:clr>
            <a:srgbClr val="FBAE40"/>
          </p15:clr>
        </p15:guide>
        <p15:guide id="6" orient="horz" pos="690" userDrawn="1">
          <p15:clr>
            <a:srgbClr val="FBAE40"/>
          </p15:clr>
        </p15:guide>
        <p15:guide id="7" orient="horz" pos="30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Überschrift/Bild">
    <p:spTree>
      <p:nvGrpSpPr>
        <p:cNvPr id="1" name=""/>
        <p:cNvGrpSpPr/>
        <p:nvPr/>
      </p:nvGrpSpPr>
      <p:grpSpPr>
        <a:xfrm>
          <a:off x="0" y="0"/>
          <a:ext cx="0" cy="0"/>
          <a:chOff x="0" y="0"/>
          <a:chExt cx="0" cy="0"/>
        </a:xfrm>
      </p:grpSpPr>
      <p:sp>
        <p:nvSpPr>
          <p:cNvPr id="8" name="Untertitel 2"/>
          <p:cNvSpPr>
            <a:spLocks noGrp="1"/>
          </p:cNvSpPr>
          <p:nvPr>
            <p:ph type="subTitle" idx="13" hasCustomPrompt="1"/>
          </p:nvPr>
        </p:nvSpPr>
        <p:spPr>
          <a:xfrm>
            <a:off x="359999" y="375042"/>
            <a:ext cx="8424000" cy="370823"/>
          </a:xfrm>
          <a:prstGeom prst="rect">
            <a:avLst/>
          </a:prstGeom>
        </p:spPr>
        <p:txBody>
          <a:bodyPr lIns="0" tIns="0" rIns="0" bIns="0"/>
          <a:lstStyle>
            <a:lvl1pPr marL="0" indent="0" algn="l">
              <a:buNone/>
              <a:defRPr sz="2100" b="1" i="0" baseline="0">
                <a:solidFill>
                  <a:schemeClr val="tx1"/>
                </a:solidFill>
                <a:latin typeface="Arial" panose="020B0604020202020204"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10" name="Bildplatzhalter 9">
            <a:extLst>
              <a:ext uri="{FF2B5EF4-FFF2-40B4-BE49-F238E27FC236}">
                <a16:creationId xmlns:a16="http://schemas.microsoft.com/office/drawing/2014/main" id="{0648BC1F-6003-06E9-93FC-CBED44D35D70}"/>
              </a:ext>
            </a:extLst>
          </p:cNvPr>
          <p:cNvSpPr>
            <a:spLocks noGrp="1"/>
          </p:cNvSpPr>
          <p:nvPr>
            <p:ph type="pic" sz="quarter" idx="15" hasCustomPrompt="1"/>
          </p:nvPr>
        </p:nvSpPr>
        <p:spPr>
          <a:xfrm>
            <a:off x="359999" y="807781"/>
            <a:ext cx="8424002" cy="3964398"/>
          </a:xfrm>
          <a:prstGeom prst="rect">
            <a:avLst/>
          </a:prstGeom>
        </p:spPr>
        <p:txBody>
          <a:bodyPr/>
          <a:lstStyle>
            <a:lvl1pPr>
              <a:defRPr sz="2100" baseline="0">
                <a:latin typeface="Arial" panose="020B0604020202020204" pitchFamily="34" charset="0"/>
              </a:defRPr>
            </a:lvl1pPr>
          </a:lstStyle>
          <a:p>
            <a:r>
              <a:rPr lang="de-DE" dirty="0"/>
              <a:t>Grafik oder Bild einfügen</a:t>
            </a:r>
          </a:p>
        </p:txBody>
      </p:sp>
      <p:sp>
        <p:nvSpPr>
          <p:cNvPr id="3" name="Foliennummernplatzhalter 5">
            <a:extLst>
              <a:ext uri="{FF2B5EF4-FFF2-40B4-BE49-F238E27FC236}">
                <a16:creationId xmlns:a16="http://schemas.microsoft.com/office/drawing/2014/main" id="{41059CD7-63EB-07D8-1282-D85C7DF1D1B4}"/>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234392078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237" userDrawn="1">
          <p15:clr>
            <a:srgbClr val="FBAE40"/>
          </p15:clr>
        </p15:guide>
        <p15:guide id="4" orient="horz" pos="509" userDrawn="1">
          <p15:clr>
            <a:srgbClr val="FBAE40"/>
          </p15:clr>
        </p15:guide>
        <p15:guide id="5" orient="horz" pos="3003" userDrawn="1">
          <p15:clr>
            <a:srgbClr val="FBAE40"/>
          </p15:clr>
        </p15:guide>
        <p15:guide id="6" pos="226" userDrawn="1">
          <p15:clr>
            <a:srgbClr val="FBAE40"/>
          </p15:clr>
        </p15:guide>
        <p15:guide id="7" pos="553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Überschrift/Bild_dz">
    <p:spTree>
      <p:nvGrpSpPr>
        <p:cNvPr id="1" name=""/>
        <p:cNvGrpSpPr/>
        <p:nvPr/>
      </p:nvGrpSpPr>
      <p:grpSpPr>
        <a:xfrm>
          <a:off x="0" y="0"/>
          <a:ext cx="0" cy="0"/>
          <a:chOff x="0" y="0"/>
          <a:chExt cx="0" cy="0"/>
        </a:xfrm>
      </p:grpSpPr>
      <p:sp>
        <p:nvSpPr>
          <p:cNvPr id="8" name="Untertitel 2"/>
          <p:cNvSpPr>
            <a:spLocks noGrp="1"/>
          </p:cNvSpPr>
          <p:nvPr>
            <p:ph type="subTitle" idx="13" hasCustomPrompt="1"/>
          </p:nvPr>
        </p:nvSpPr>
        <p:spPr>
          <a:xfrm>
            <a:off x="359999" y="667909"/>
            <a:ext cx="8424000" cy="370823"/>
          </a:xfrm>
          <a:prstGeom prst="rect">
            <a:avLst/>
          </a:prstGeom>
        </p:spPr>
        <p:txBody>
          <a:bodyPr lIns="0" tIns="0" rIns="0" bIns="0"/>
          <a:lstStyle>
            <a:lvl1pPr marL="0" indent="0" algn="l">
              <a:buNone/>
              <a:defRPr sz="2100" b="1" i="0" baseline="0">
                <a:solidFill>
                  <a:schemeClr val="tx1"/>
                </a:solidFill>
                <a:latin typeface="Arial" panose="020B0604020202020204"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dirty="0"/>
              <a:t>Überschrift Arial </a:t>
            </a:r>
            <a:r>
              <a:rPr lang="de-DE" dirty="0" err="1"/>
              <a:t>Bold</a:t>
            </a:r>
            <a:r>
              <a:rPr lang="de-DE" dirty="0"/>
              <a:t> 21 Pt.</a:t>
            </a:r>
          </a:p>
        </p:txBody>
      </p:sp>
      <p:sp>
        <p:nvSpPr>
          <p:cNvPr id="10" name="Bildplatzhalter 9">
            <a:extLst>
              <a:ext uri="{FF2B5EF4-FFF2-40B4-BE49-F238E27FC236}">
                <a16:creationId xmlns:a16="http://schemas.microsoft.com/office/drawing/2014/main" id="{0648BC1F-6003-06E9-93FC-CBED44D35D70}"/>
              </a:ext>
            </a:extLst>
          </p:cNvPr>
          <p:cNvSpPr>
            <a:spLocks noGrp="1"/>
          </p:cNvSpPr>
          <p:nvPr>
            <p:ph type="pic" sz="quarter" idx="15" hasCustomPrompt="1"/>
          </p:nvPr>
        </p:nvSpPr>
        <p:spPr>
          <a:xfrm>
            <a:off x="359999" y="1100649"/>
            <a:ext cx="8424002" cy="3671999"/>
          </a:xfrm>
          <a:prstGeom prst="rect">
            <a:avLst/>
          </a:prstGeom>
        </p:spPr>
        <p:txBody>
          <a:bodyPr/>
          <a:lstStyle>
            <a:lvl1pPr>
              <a:defRPr sz="2100" baseline="0">
                <a:latin typeface="Arial" panose="020B0604020202020204" pitchFamily="34" charset="0"/>
              </a:defRPr>
            </a:lvl1pPr>
          </a:lstStyle>
          <a:p>
            <a:r>
              <a:rPr lang="de-DE" dirty="0"/>
              <a:t>Grafik oder Bild einfügen</a:t>
            </a:r>
          </a:p>
        </p:txBody>
      </p:sp>
      <p:sp>
        <p:nvSpPr>
          <p:cNvPr id="4" name="Foliennummernplatzhalter 5">
            <a:extLst>
              <a:ext uri="{FF2B5EF4-FFF2-40B4-BE49-F238E27FC236}">
                <a16:creationId xmlns:a16="http://schemas.microsoft.com/office/drawing/2014/main" id="{EC71D2E5-4A92-B5CF-04BE-9314C35A7E77}"/>
              </a:ext>
            </a:extLst>
          </p:cNvPr>
          <p:cNvSpPr txBox="1">
            <a:spLocks/>
          </p:cNvSpPr>
          <p:nvPr userDrawn="1"/>
        </p:nvSpPr>
        <p:spPr>
          <a:xfrm>
            <a:off x="360000" y="4911725"/>
            <a:ext cx="1489120" cy="180218"/>
          </a:xfrm>
          <a:prstGeom prst="rect">
            <a:avLst/>
          </a:prstGeom>
        </p:spPr>
        <p:txBody>
          <a:bodyPr lIns="0" tIns="0" rIns="0" bIns="0"/>
          <a:lstStyle>
            <a:defPPr>
              <a:defRPr lang="de-DE"/>
            </a:defPPr>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rPr>
              <a:t>Melanie Sassmann</a:t>
            </a:r>
            <a:r>
              <a:rPr lang="de-DE" sz="700" baseline="0" dirty="0">
                <a:solidFill>
                  <a:srgbClr val="AAAAAA"/>
                </a:solidFill>
              </a:rPr>
              <a:t> | </a:t>
            </a:r>
            <a:fld id="{C953EA99-114E-114A-9C4F-526CF3898A44}" type="slidenum">
              <a:rPr lang="de-DE" sz="700" baseline="0" smtClean="0">
                <a:solidFill>
                  <a:srgbClr val="AAAAAA"/>
                </a:solidFill>
              </a:rPr>
              <a:t>‹Nr.›</a:t>
            </a:fld>
            <a:endParaRPr lang="de-DE" sz="700" baseline="0" dirty="0">
              <a:solidFill>
                <a:srgbClr val="AAAAAA"/>
              </a:solidFill>
            </a:endParaRPr>
          </a:p>
        </p:txBody>
      </p:sp>
    </p:spTree>
    <p:extLst>
      <p:ext uri="{BB962C8B-B14F-4D97-AF65-F5344CB8AC3E}">
        <p14:creationId xmlns:p14="http://schemas.microsoft.com/office/powerpoint/2010/main" val="4150422256"/>
      </p:ext>
    </p:extLst>
  </p:cSld>
  <p:clrMapOvr>
    <a:masterClrMapping/>
  </p:clrMapOvr>
  <p:extLst>
    <p:ext uri="{DCECCB84-F9BA-43D5-87BE-67443E8EF086}">
      <p15:sldGuideLst xmlns:p15="http://schemas.microsoft.com/office/powerpoint/2012/main">
        <p15:guide id="1" orient="horz" pos="259" userDrawn="1">
          <p15:clr>
            <a:srgbClr val="FBAE40"/>
          </p15:clr>
        </p15:guide>
        <p15:guide id="2" pos="2880" userDrawn="1">
          <p15:clr>
            <a:srgbClr val="FBAE40"/>
          </p15:clr>
        </p15:guide>
        <p15:guide id="4" orient="horz" pos="3003" userDrawn="1">
          <p15:clr>
            <a:srgbClr val="FBAE40"/>
          </p15:clr>
        </p15:guide>
        <p15:guide id="5" orient="horz" pos="418" userDrawn="1">
          <p15:clr>
            <a:srgbClr val="FBAE40"/>
          </p15:clr>
        </p15:guide>
        <p15:guide id="6" orient="horz" pos="690" userDrawn="1">
          <p15:clr>
            <a:srgbClr val="FBAE40"/>
          </p15:clr>
        </p15:guide>
        <p15:guide id="7" pos="226" userDrawn="1">
          <p15:clr>
            <a:srgbClr val="FBAE40"/>
          </p15:clr>
        </p15:guide>
        <p15:guide id="8"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5">
            <a:extLst>
              <a:ext uri="{FF2B5EF4-FFF2-40B4-BE49-F238E27FC236}">
                <a16:creationId xmlns:a16="http://schemas.microsoft.com/office/drawing/2014/main" id="{B032D256-3AA6-AC2F-71BE-7A55A12997DF}"/>
              </a:ext>
            </a:extLst>
          </p:cNvPr>
          <p:cNvPicPr>
            <a:picLocks noChangeAspect="1"/>
          </p:cNvPicPr>
          <p:nvPr userDrawn="1"/>
        </p:nvPicPr>
        <p:blipFill>
          <a:blip r:embed="rId21">
            <a:duotone>
              <a:srgbClr val="D2D2D2">
                <a:shade val="45000"/>
                <a:satMod val="135000"/>
              </a:srgbClr>
              <a:prstClr val="white"/>
            </a:duotone>
          </a:blip>
          <a:srcRect l="23238" t="26896" r="22095" b="30125"/>
          <a:stretch>
            <a:fillRect/>
          </a:stretch>
        </p:blipFill>
        <p:spPr>
          <a:xfrm>
            <a:off x="7538444" y="129555"/>
            <a:ext cx="1320314" cy="326627"/>
          </a:xfrm>
          <a:prstGeom prst="rect">
            <a:avLst/>
          </a:prstGeom>
          <a:noFill/>
          <a:ln cap="flat">
            <a:noFill/>
          </a:ln>
        </p:spPr>
      </p:pic>
      <p:sp>
        <p:nvSpPr>
          <p:cNvPr id="3" name="Rechteck 2">
            <a:extLst>
              <a:ext uri="{FF2B5EF4-FFF2-40B4-BE49-F238E27FC236}">
                <a16:creationId xmlns:a16="http://schemas.microsoft.com/office/drawing/2014/main" id="{0CB478EA-3C7C-E80A-769E-DEFC0E066FD5}"/>
              </a:ext>
            </a:extLst>
          </p:cNvPr>
          <p:cNvSpPr/>
          <p:nvPr userDrawn="1"/>
        </p:nvSpPr>
        <p:spPr>
          <a:xfrm>
            <a:off x="8935200" y="0"/>
            <a:ext cx="208800" cy="20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 </a:t>
            </a:r>
          </a:p>
        </p:txBody>
      </p:sp>
      <p:sp>
        <p:nvSpPr>
          <p:cNvPr id="2" name="Rechteck 1">
            <a:extLst>
              <a:ext uri="{FF2B5EF4-FFF2-40B4-BE49-F238E27FC236}">
                <a16:creationId xmlns:a16="http://schemas.microsoft.com/office/drawing/2014/main" id="{8010CC55-6890-06D8-C152-38314986ED27}"/>
              </a:ext>
            </a:extLst>
          </p:cNvPr>
          <p:cNvSpPr/>
          <p:nvPr userDrawn="1"/>
        </p:nvSpPr>
        <p:spPr>
          <a:xfrm>
            <a:off x="0" y="445252"/>
            <a:ext cx="208800" cy="208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 </a:t>
            </a:r>
          </a:p>
        </p:txBody>
      </p:sp>
      <p:sp>
        <p:nvSpPr>
          <p:cNvPr id="4" name="Textfeld 3">
            <a:extLst>
              <a:ext uri="{FF2B5EF4-FFF2-40B4-BE49-F238E27FC236}">
                <a16:creationId xmlns:a16="http://schemas.microsoft.com/office/drawing/2014/main" id="{AAD2FF23-9AB9-6B07-B2C4-B23ABA9A894F}"/>
              </a:ext>
            </a:extLst>
          </p:cNvPr>
          <p:cNvSpPr txBox="1"/>
          <p:nvPr userDrawn="1"/>
        </p:nvSpPr>
        <p:spPr>
          <a:xfrm>
            <a:off x="8299890" y="4907693"/>
            <a:ext cx="484108" cy="107722"/>
          </a:xfrm>
          <a:prstGeom prst="rect">
            <a:avLst/>
          </a:prstGeom>
        </p:spPr>
        <p:txBody>
          <a:bodyPr wrap="none" lIns="0" tIns="0" rIns="0" bIns="0" anchor="t" anchorCtr="0">
            <a:spAutoFit/>
          </a:bodyPr>
          <a:lstStyle>
            <a:defPPr>
              <a:defRPr lang="en-US"/>
            </a:defPPr>
            <a:lvl1pPr algn="r">
              <a:defRPr sz="1000">
                <a:solidFill>
                  <a:schemeClr val="tx2"/>
                </a:solidFill>
                <a:latin typeface="Arial" pitchFamily="34" charset="0"/>
                <a:cs typeface="Arial" pitchFamily="34" charset="0"/>
              </a:defRPr>
            </a:lvl1pPr>
          </a:lstStyle>
          <a:p>
            <a:pPr lvl="0" algn="r"/>
            <a:r>
              <a:rPr lang="de-DE" sz="700" baseline="0" dirty="0">
                <a:solidFill>
                  <a:srgbClr val="AAAAAA"/>
                </a:solidFill>
              </a:rPr>
              <a:t>© ZU | 2026</a:t>
            </a:r>
          </a:p>
        </p:txBody>
      </p:sp>
      <p:sp>
        <p:nvSpPr>
          <p:cNvPr id="6" name="Slide Number Placeholder 5">
            <a:extLst>
              <a:ext uri="{FF2B5EF4-FFF2-40B4-BE49-F238E27FC236}">
                <a16:creationId xmlns:a16="http://schemas.microsoft.com/office/drawing/2014/main" id="{E5D8461B-A920-B867-BBCF-C045000FCDBB}"/>
              </a:ext>
            </a:extLst>
          </p:cNvPr>
          <p:cNvSpPr txBox="1">
            <a:spLocks/>
          </p:cNvSpPr>
          <p:nvPr userDrawn="1"/>
        </p:nvSpPr>
        <p:spPr>
          <a:xfrm>
            <a:off x="4254605" y="4901744"/>
            <a:ext cx="448841" cy="107722"/>
          </a:xfrm>
          <a:prstGeom prst="rect">
            <a:avLst/>
          </a:prstGeom>
        </p:spPr>
        <p:txBody>
          <a:bodyPr wrap="none" lIns="0" tIns="0" rIns="0" bIns="0" anchor="t" anchorCtr="0">
            <a:spAutoFit/>
          </a:bodyPr>
          <a:lstStyle>
            <a:defPPr>
              <a:defRPr lang="en-US"/>
            </a:defPPr>
            <a:lvl1pPr marL="0" algn="l" defTabSz="914400" rtl="0" eaLnBrk="1" latinLnBrk="0" hangingPunct="1">
              <a:defRPr lang="de-DE" sz="1000" kern="1200" smtClean="0">
                <a:solidFill>
                  <a:schemeClr val="accent3"/>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755BF18-9DC3-4FD7-B24D-A2DB9767BEF0}" type="datetime1">
              <a:rPr kumimoji="0" lang="de-DE" sz="700" b="0" i="0" u="none" strike="noStrike" kern="1200" cap="none" spc="0" normalizeH="0" baseline="0" noProof="0" smtClean="0">
                <a:ln>
                  <a:noFill/>
                </a:ln>
                <a:solidFill>
                  <a:srgbClr val="AAAAAA"/>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20.05.2026</a:t>
            </a:fld>
            <a:endParaRPr kumimoji="0" lang="de-DE" sz="700" b="0" i="0" u="none" strike="noStrike" kern="1200" cap="none" spc="0" normalizeH="0" baseline="0" noProof="0" dirty="0">
              <a:ln>
                <a:noFill/>
              </a:ln>
              <a:solidFill>
                <a:srgbClr val="AAAAAA"/>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33604520"/>
      </p:ext>
    </p:extLst>
  </p:cSld>
  <p:clrMap bg1="lt1" tx1="dk1" bg2="lt2" tx2="dk2" accent1="accent1" accent2="accent2" accent3="accent3" accent4="accent4" accent5="accent5" accent6="accent6" hlink="hlink" folHlink="folHlink"/>
  <p:sldLayoutIdLst>
    <p:sldLayoutId id="2147483669" r:id="rId1"/>
    <p:sldLayoutId id="2147483724" r:id="rId2"/>
    <p:sldLayoutId id="2147483725" r:id="rId3"/>
    <p:sldLayoutId id="2147483722" r:id="rId4"/>
    <p:sldLayoutId id="2147483716" r:id="rId5"/>
    <p:sldLayoutId id="2147483664" r:id="rId6"/>
    <p:sldLayoutId id="2147483711" r:id="rId7"/>
    <p:sldLayoutId id="2147483667" r:id="rId8"/>
    <p:sldLayoutId id="2147483713" r:id="rId9"/>
    <p:sldLayoutId id="2147483658" r:id="rId10"/>
    <p:sldLayoutId id="2147483676" r:id="rId11"/>
    <p:sldLayoutId id="2147483714" r:id="rId12"/>
    <p:sldLayoutId id="2147483665" r:id="rId13"/>
    <p:sldLayoutId id="2147483720" r:id="rId14"/>
    <p:sldLayoutId id="2147483721" r:id="rId15"/>
    <p:sldLayoutId id="2147483718" r:id="rId16"/>
    <p:sldLayoutId id="2147483715" r:id="rId17"/>
    <p:sldLayoutId id="2147483717" r:id="rId18"/>
    <p:sldLayoutId id="2147483726" r:id="rId19"/>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0" marR="0" indent="0" algn="l" defTabSz="457178" rtl="0" eaLnBrk="1" fontAlgn="auto" latinLnBrk="0" hangingPunct="1">
        <a:lnSpc>
          <a:spcPct val="100000"/>
        </a:lnSpc>
        <a:spcBef>
          <a:spcPct val="20000"/>
        </a:spcBef>
        <a:spcAft>
          <a:spcPts val="0"/>
        </a:spcAft>
        <a:buClrTx/>
        <a:buSzTx/>
        <a:buFont typeface="Arial"/>
        <a:buNone/>
        <a:tabLst/>
        <a:defRPr sz="32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3094" userDrawn="1">
          <p15:clr>
            <a:srgbClr val="F26B43"/>
          </p15:clr>
        </p15:guide>
        <p15:guide id="4" pos="226" userDrawn="1">
          <p15:clr>
            <a:srgbClr val="F26B43"/>
          </p15:clr>
        </p15:guide>
        <p15:guide id="5" pos="55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968201"/>
      </p:ext>
    </p:extLst>
  </p:cSld>
  <p:clrMap bg1="lt1" tx1="dk1" bg2="lt2" tx2="dk2" accent1="accent1" accent2="accent2" accent3="accent3" accent4="accent4" accent5="accent5" accent6="accent6" hlink="hlink" folHlink="folHlink"/>
  <p:sldLayoutIdLst>
    <p:sldLayoutId id="2147483654" r:id="rId1"/>
    <p:sldLayoutId id="2147483719"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5.jpeg"/><Relationship Id="rId5" Type="http://schemas.openxmlformats.org/officeDocument/2006/relationships/slide" Target="slide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zeppelin-university.com/studying-lifelong-learning/executive-education/master-managemen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mailto:heike.viellieber@zu.d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hyperlink" Target="mailto:christian.opitz@zu.de"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png"/><Relationship Id="rId7"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1.wdp"/><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a:extLst>
              <a:ext uri="{FF2B5EF4-FFF2-40B4-BE49-F238E27FC236}">
                <a16:creationId xmlns:a16="http://schemas.microsoft.com/office/drawing/2014/main" id="{65266056-84BA-19FF-A9BE-30D20CB47802}"/>
              </a:ext>
            </a:extLst>
          </p:cNvPr>
          <p:cNvSpPr>
            <a:spLocks noGrp="1"/>
          </p:cNvSpPr>
          <p:nvPr>
            <p:ph type="subTitle" idx="13"/>
          </p:nvPr>
        </p:nvSpPr>
        <p:spPr/>
        <p:txBody>
          <a:bodyPr/>
          <a:lstStyle/>
          <a:p>
            <a:r>
              <a:rPr lang="de-DE" sz="2000" kern="0" dirty="0">
                <a:latin typeface="Arial"/>
                <a:ea typeface="Univers LT 65 Bold" pitchFamily="2"/>
              </a:rPr>
              <a:t>Master of Science in Management – Advancing sustainable change</a:t>
            </a:r>
            <a:endParaRPr lang="de-DE" b="0" dirty="0"/>
          </a:p>
        </p:txBody>
      </p:sp>
      <p:sp>
        <p:nvSpPr>
          <p:cNvPr id="5" name="Titel 4">
            <a:extLst>
              <a:ext uri="{FF2B5EF4-FFF2-40B4-BE49-F238E27FC236}">
                <a16:creationId xmlns:a16="http://schemas.microsoft.com/office/drawing/2014/main" id="{B0E1AEC0-6DDD-B26E-9187-D8F38F9A7AB2}"/>
              </a:ext>
            </a:extLst>
          </p:cNvPr>
          <p:cNvSpPr>
            <a:spLocks noGrp="1"/>
          </p:cNvSpPr>
          <p:nvPr>
            <p:ph type="ctrTitle"/>
          </p:nvPr>
        </p:nvSpPr>
        <p:spPr>
          <a:prstGeom prst="rect">
            <a:avLst/>
          </a:prstGeom>
        </p:spPr>
        <p:txBody>
          <a:bodyPr/>
          <a:lstStyle/>
          <a:p>
            <a:r>
              <a:rPr lang="de-DE" dirty="0"/>
              <a:t>Zeppelin </a:t>
            </a:r>
            <a:r>
              <a:rPr lang="de-DE" dirty="0" err="1"/>
              <a:t>university</a:t>
            </a:r>
            <a:br>
              <a:rPr lang="de-DE" dirty="0"/>
            </a:br>
            <a:r>
              <a:rPr lang="de-DE" dirty="0"/>
              <a:t> </a:t>
            </a:r>
          </a:p>
        </p:txBody>
      </p:sp>
      <p:pic>
        <p:nvPicPr>
          <p:cNvPr id="10" name="Grafik 9" descr="Ein Bild, das Boden, drinnen, Decke enthält.&#10;&#10;Automatisch generierte Beschreibung">
            <a:extLst>
              <a:ext uri="{FF2B5EF4-FFF2-40B4-BE49-F238E27FC236}">
                <a16:creationId xmlns:a16="http://schemas.microsoft.com/office/drawing/2014/main" id="{1B54B0A4-D63B-795E-43A3-3C0E01A48F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5507" t="15178" r="17510" b="38638"/>
          <a:stretch/>
        </p:blipFill>
        <p:spPr>
          <a:xfrm>
            <a:off x="0" y="1109656"/>
            <a:ext cx="9144001" cy="3657607"/>
          </a:xfrm>
          <a:prstGeom prst="rect">
            <a:avLst/>
          </a:prstGeom>
        </p:spPr>
      </p:pic>
      <p:pic>
        <p:nvPicPr>
          <p:cNvPr id="13" name="Grafik 12" descr="Ein Bild, das Himmel, draußen enthält.&#10;&#10;Automatisch generierte Beschreibung">
            <a:hlinkClick r:id="rId5" action="ppaction://hlinksldjump"/>
            <a:extLst>
              <a:ext uri="{FF2B5EF4-FFF2-40B4-BE49-F238E27FC236}">
                <a16:creationId xmlns:a16="http://schemas.microsoft.com/office/drawing/2014/main" id="{2FE5A9B2-5519-6708-E0C8-A157A512A606}"/>
              </a:ext>
            </a:extLst>
          </p:cNvPr>
          <p:cNvPicPr>
            <a:picLocks noChangeAspect="1"/>
          </p:cNvPicPr>
          <p:nvPr/>
        </p:nvPicPr>
        <p:blipFill rotWithShape="1">
          <a:blip r:embed="rId6"/>
          <a:srcRect l="3525" t="25126" r="35328" b="38130"/>
          <a:stretch/>
        </p:blipFill>
        <p:spPr>
          <a:xfrm>
            <a:off x="0" y="1104239"/>
            <a:ext cx="9143999" cy="3663024"/>
          </a:xfrm>
          <a:prstGeom prst="rect">
            <a:avLst/>
          </a:prstGeom>
          <a:noFill/>
          <a:ln cap="flat">
            <a:noFill/>
          </a:ln>
        </p:spPr>
      </p:pic>
    </p:spTree>
    <p:extLst>
      <p:ext uri="{BB962C8B-B14F-4D97-AF65-F5344CB8AC3E}">
        <p14:creationId xmlns:p14="http://schemas.microsoft.com/office/powerpoint/2010/main" val="4127369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E1AEC0-6DDD-B26E-9187-D8F38F9A7AB2}"/>
              </a:ext>
            </a:extLst>
          </p:cNvPr>
          <p:cNvSpPr>
            <a:spLocks noGrp="1"/>
          </p:cNvSpPr>
          <p:nvPr>
            <p:ph type="ctrTitle"/>
          </p:nvPr>
        </p:nvSpPr>
        <p:spPr/>
        <p:txBody>
          <a:bodyPr/>
          <a:lstStyle/>
          <a:p>
            <a:r>
              <a:rPr lang="de-DE"/>
              <a:t>Part-time Master Program M. SC. In Management</a:t>
            </a:r>
          </a:p>
        </p:txBody>
      </p:sp>
      <p:sp>
        <p:nvSpPr>
          <p:cNvPr id="9" name="Inhaltsplatzhalter 5">
            <a:extLst>
              <a:ext uri="{FF2B5EF4-FFF2-40B4-BE49-F238E27FC236}">
                <a16:creationId xmlns:a16="http://schemas.microsoft.com/office/drawing/2014/main" id="{CC084BA4-A57F-F7D2-32CA-643077D17A2C}"/>
              </a:ext>
            </a:extLst>
          </p:cNvPr>
          <p:cNvSpPr txBox="1">
            <a:spLocks/>
          </p:cNvSpPr>
          <p:nvPr/>
        </p:nvSpPr>
        <p:spPr>
          <a:xfrm>
            <a:off x="4762500" y="1100647"/>
            <a:ext cx="4021500" cy="3666616"/>
          </a:xfrm>
          <a:prstGeom prst="rect">
            <a:avLst/>
          </a:prstGeom>
        </p:spPr>
        <p:txBody>
          <a:bodyPr lIns="0" tIns="0" rIns="0" bIns="0" numCol="1" spcCol="0" anchor="ctr"/>
          <a:lstStyle>
            <a:lvl1pPr marL="0" marR="0" indent="0" algn="l" defTabSz="457178" rtl="0" eaLnBrk="1" fontAlgn="auto" latinLnBrk="0" hangingPunct="1">
              <a:lnSpc>
                <a:spcPct val="100000"/>
              </a:lnSpc>
              <a:spcBef>
                <a:spcPts val="0"/>
              </a:spcBef>
              <a:spcAft>
                <a:spcPts val="600"/>
              </a:spcAft>
              <a:buClrTx/>
              <a:buSzTx/>
              <a:buFontTx/>
              <a:buNone/>
              <a:tabLst/>
              <a:defRPr sz="14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7000"/>
              </a:lnSpc>
              <a:spcAft>
                <a:spcPts val="800"/>
              </a:spcAft>
            </a:pPr>
            <a:r>
              <a:rPr lang="en-US" dirty="0">
                <a:solidFill>
                  <a:srgbClr val="000000"/>
                </a:solidFill>
                <a:effectLst/>
                <a:ea typeface="Calibri" panose="020F0502020204030204" pitchFamily="34" charset="0"/>
                <a:cs typeface="Times New Roman" panose="02020603050405020304" pitchFamily="18" charset="0"/>
              </a:rPr>
              <a:t>A bachelor’s degree of at least 180 CP and a minimum work experience of 1 year; individual exceptions may apply</a:t>
            </a:r>
          </a:p>
          <a:p>
            <a:pPr>
              <a:lnSpc>
                <a:spcPct val="107000"/>
              </a:lnSpc>
              <a:spcAft>
                <a:spcPts val="800"/>
              </a:spcAft>
            </a:pPr>
            <a:r>
              <a:rPr lang="en-US" dirty="0">
                <a:solidFill>
                  <a:srgbClr val="000000"/>
                </a:solidFill>
                <a:effectLst/>
                <a:ea typeface="Calibri" panose="020F0502020204030204" pitchFamily="34" charset="0"/>
                <a:cs typeface="Times New Roman" panose="02020603050405020304" pitchFamily="18" charset="0"/>
              </a:rPr>
              <a:t>Of</a:t>
            </a:r>
            <a:r>
              <a:rPr lang="en-US" dirty="0">
                <a:solidFill>
                  <a:srgbClr val="000000"/>
                </a:solidFill>
                <a:ea typeface="Calibri" panose="020F0502020204030204" pitchFamily="34" charset="0"/>
                <a:cs typeface="Times New Roman" panose="02020603050405020304" pitchFamily="18" charset="0"/>
              </a:rPr>
              <a:t>ficial application to the program</a:t>
            </a:r>
          </a:p>
          <a:p>
            <a:pPr>
              <a:lnSpc>
                <a:spcPct val="107000"/>
              </a:lnSpc>
              <a:spcAft>
                <a:spcPts val="800"/>
              </a:spcAft>
            </a:pPr>
            <a:r>
              <a:rPr lang="en-US" dirty="0">
                <a:solidFill>
                  <a:srgbClr val="000000"/>
                </a:solidFill>
                <a:effectLst/>
                <a:ea typeface="Calibri" panose="020F0502020204030204" pitchFamily="34" charset="0"/>
                <a:cs typeface="Times New Roman" panose="02020603050405020304" pitchFamily="18" charset="0"/>
              </a:rPr>
              <a:t>Interview with Prof. Dr. Opitz</a:t>
            </a:r>
          </a:p>
          <a:p>
            <a:pPr>
              <a:lnSpc>
                <a:spcPct val="107000"/>
              </a:lnSpc>
              <a:spcAft>
                <a:spcPts val="800"/>
              </a:spcAft>
            </a:pPr>
            <a:r>
              <a:rPr lang="en-US" dirty="0">
                <a:solidFill>
                  <a:srgbClr val="000000"/>
                </a:solidFill>
                <a:ea typeface="Calibri" panose="020F0502020204030204" pitchFamily="34" charset="0"/>
                <a:cs typeface="Times New Roman" panose="02020603050405020304" pitchFamily="18" charset="0"/>
              </a:rPr>
              <a:t>English exam (test)</a:t>
            </a:r>
            <a:endParaRPr lang="en-US"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endParaRPr lang="de-DE" dirty="0"/>
          </a:p>
        </p:txBody>
      </p:sp>
      <p:pic>
        <p:nvPicPr>
          <p:cNvPr id="17" name="Grafik 16">
            <a:extLst>
              <a:ext uri="{FF2B5EF4-FFF2-40B4-BE49-F238E27FC236}">
                <a16:creationId xmlns:a16="http://schemas.microsoft.com/office/drawing/2014/main" id="{B1E67957-5F2F-B2DC-3151-D22C22DD2919}"/>
              </a:ext>
            </a:extLst>
          </p:cNvPr>
          <p:cNvPicPr>
            <a:picLocks noChangeAspect="1"/>
          </p:cNvPicPr>
          <p:nvPr/>
        </p:nvPicPr>
        <p:blipFill>
          <a:blip r:embed="rId3"/>
          <a:stretch>
            <a:fillRect/>
          </a:stretch>
        </p:blipFill>
        <p:spPr>
          <a:xfrm>
            <a:off x="-398" y="1100647"/>
            <a:ext cx="4572396" cy="3670110"/>
          </a:xfrm>
          <a:prstGeom prst="rect">
            <a:avLst/>
          </a:prstGeom>
        </p:spPr>
      </p:pic>
      <p:sp>
        <p:nvSpPr>
          <p:cNvPr id="6" name="Untertitel 6">
            <a:extLst>
              <a:ext uri="{FF2B5EF4-FFF2-40B4-BE49-F238E27FC236}">
                <a16:creationId xmlns:a16="http://schemas.microsoft.com/office/drawing/2014/main" id="{86A3AE57-B839-2F6D-5116-62414D928F7B}"/>
              </a:ext>
            </a:extLst>
          </p:cNvPr>
          <p:cNvSpPr>
            <a:spLocks noGrp="1"/>
          </p:cNvSpPr>
          <p:nvPr>
            <p:ph type="subTitle" idx="13"/>
          </p:nvPr>
        </p:nvSpPr>
        <p:spPr>
          <a:xfrm>
            <a:off x="359999" y="667909"/>
            <a:ext cx="8424000" cy="370823"/>
          </a:xfrm>
        </p:spPr>
        <p:txBody>
          <a:bodyPr/>
          <a:lstStyle/>
          <a:p>
            <a:r>
              <a:rPr lang="de-DE"/>
              <a:t>Entry </a:t>
            </a:r>
            <a:r>
              <a:rPr lang="de-DE" err="1"/>
              <a:t>requirements</a:t>
            </a:r>
            <a:endParaRPr lang="de-DE"/>
          </a:p>
        </p:txBody>
      </p:sp>
    </p:spTree>
    <p:extLst>
      <p:ext uri="{BB962C8B-B14F-4D97-AF65-F5344CB8AC3E}">
        <p14:creationId xmlns:p14="http://schemas.microsoft.com/office/powerpoint/2010/main" val="880787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40DB152-1B4D-02F4-5A7C-F7862D9B2516}"/>
              </a:ext>
            </a:extLst>
          </p:cNvPr>
          <p:cNvSpPr>
            <a:spLocks noGrp="1"/>
          </p:cNvSpPr>
          <p:nvPr>
            <p:ph idx="1"/>
          </p:nvPr>
        </p:nvSpPr>
        <p:spPr/>
        <p:txBody>
          <a:bodyPr/>
          <a:lstStyle/>
          <a:p>
            <a:pPr marL="0" indent="0">
              <a:buNone/>
            </a:pPr>
            <a:endParaRPr lang="de-DE" sz="1200">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endParaRPr>
          </a:p>
          <a:p>
            <a:r>
              <a:rPr lang="de-DE" sz="1200" err="1">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Please</a:t>
            </a:r>
            <a:r>
              <a:rPr lang="de-DE" sz="1200">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 find the </a:t>
            </a:r>
            <a:r>
              <a:rPr lang="de-DE" sz="1200" err="1">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academic</a:t>
            </a:r>
            <a:r>
              <a:rPr lang="de-DE" sz="1200">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de-DE" sz="1200" err="1">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calendar</a:t>
            </a:r>
            <a:r>
              <a:rPr lang="de-DE" sz="1200">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 and </a:t>
            </a:r>
            <a:r>
              <a:rPr lang="de-DE" sz="1200" err="1">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details</a:t>
            </a:r>
            <a:r>
              <a:rPr lang="de-DE" sz="1200">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 on the </a:t>
            </a:r>
            <a:r>
              <a:rPr lang="de-DE" sz="1200" err="1">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program</a:t>
            </a:r>
            <a:r>
              <a:rPr lang="de-DE" sz="1200">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 on </a:t>
            </a:r>
            <a:r>
              <a:rPr lang="de-DE" sz="1200" err="1">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our</a:t>
            </a:r>
            <a:r>
              <a:rPr lang="de-DE" sz="1200">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de-DE" sz="1200" err="1">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rPr>
              <a:t>website</a:t>
            </a:r>
            <a:endParaRPr lang="de-DE" sz="1200">
              <a:solidFill>
                <a:srgbClr val="000000"/>
              </a:solidFill>
              <a:cs typeface="Times New Roman" panose="02020603050405020304" pitchFamily="18" charset="0"/>
              <a:hlinkClick r:id="rId3">
                <a:extLst>
                  <a:ext uri="{A12FA001-AC4F-418D-AE19-62706E023703}">
                    <ahyp:hlinkClr xmlns:ahyp="http://schemas.microsoft.com/office/drawing/2018/hyperlinkcolor" val="tx"/>
                  </a:ext>
                </a:extLst>
              </a:hlinkClick>
            </a:endParaRPr>
          </a:p>
          <a:p>
            <a:endParaRPr lang="de-DE">
              <a:hlinkClick r:id="rId3"/>
            </a:endParaRPr>
          </a:p>
        </p:txBody>
      </p:sp>
      <p:sp>
        <p:nvSpPr>
          <p:cNvPr id="3" name="Untertitel 2">
            <a:extLst>
              <a:ext uri="{FF2B5EF4-FFF2-40B4-BE49-F238E27FC236}">
                <a16:creationId xmlns:a16="http://schemas.microsoft.com/office/drawing/2014/main" id="{03FA602D-4629-26D8-D71B-DD24C1C3D3FA}"/>
              </a:ext>
            </a:extLst>
          </p:cNvPr>
          <p:cNvSpPr>
            <a:spLocks noGrp="1"/>
          </p:cNvSpPr>
          <p:nvPr>
            <p:ph type="subTitle" idx="13"/>
          </p:nvPr>
        </p:nvSpPr>
        <p:spPr/>
        <p:txBody>
          <a:bodyPr/>
          <a:lstStyle/>
          <a:p>
            <a:r>
              <a:rPr lang="de-DE" dirty="0"/>
              <a:t>Further </a:t>
            </a:r>
            <a:r>
              <a:rPr lang="de-DE" dirty="0" err="1"/>
              <a:t>information</a:t>
            </a:r>
            <a:r>
              <a:rPr lang="de-DE" dirty="0"/>
              <a:t> and </a:t>
            </a:r>
            <a:r>
              <a:rPr lang="de-DE" dirty="0" err="1"/>
              <a:t>next</a:t>
            </a:r>
            <a:r>
              <a:rPr lang="de-DE" dirty="0"/>
              <a:t> </a:t>
            </a:r>
            <a:r>
              <a:rPr lang="de-DE" dirty="0" err="1"/>
              <a:t>steps</a:t>
            </a:r>
            <a:endParaRPr lang="de-DE" dirty="0"/>
          </a:p>
        </p:txBody>
      </p:sp>
      <p:sp>
        <p:nvSpPr>
          <p:cNvPr id="4" name="Titel 3">
            <a:extLst>
              <a:ext uri="{FF2B5EF4-FFF2-40B4-BE49-F238E27FC236}">
                <a16:creationId xmlns:a16="http://schemas.microsoft.com/office/drawing/2014/main" id="{A0ACED0D-4509-EB2E-7BA0-01514831260C}"/>
              </a:ext>
            </a:extLst>
          </p:cNvPr>
          <p:cNvSpPr>
            <a:spLocks noGrp="1"/>
          </p:cNvSpPr>
          <p:nvPr>
            <p:ph type="ctrTitle"/>
          </p:nvPr>
        </p:nvSpPr>
        <p:spPr/>
        <p:txBody>
          <a:bodyPr/>
          <a:lstStyle/>
          <a:p>
            <a:r>
              <a:rPr lang="de-DE"/>
              <a:t>Part-time Master Program M. SC. In Management</a:t>
            </a:r>
          </a:p>
        </p:txBody>
      </p:sp>
      <p:pic>
        <p:nvPicPr>
          <p:cNvPr id="7" name="Grafik 6">
            <a:extLst>
              <a:ext uri="{FF2B5EF4-FFF2-40B4-BE49-F238E27FC236}">
                <a16:creationId xmlns:a16="http://schemas.microsoft.com/office/drawing/2014/main" id="{A341D281-8502-52C4-9239-3FFCCE6164E3}"/>
              </a:ext>
            </a:extLst>
          </p:cNvPr>
          <p:cNvPicPr>
            <a:picLocks noChangeAspect="1"/>
          </p:cNvPicPr>
          <p:nvPr/>
        </p:nvPicPr>
        <p:blipFill>
          <a:blip r:embed="rId4"/>
          <a:stretch>
            <a:fillRect/>
          </a:stretch>
        </p:blipFill>
        <p:spPr>
          <a:xfrm>
            <a:off x="478942" y="2028012"/>
            <a:ext cx="6738729" cy="1593834"/>
          </a:xfrm>
          <a:prstGeom prst="rect">
            <a:avLst/>
          </a:prstGeom>
        </p:spPr>
      </p:pic>
      <p:pic>
        <p:nvPicPr>
          <p:cNvPr id="5" name="Grafik 4">
            <a:extLst>
              <a:ext uri="{FF2B5EF4-FFF2-40B4-BE49-F238E27FC236}">
                <a16:creationId xmlns:a16="http://schemas.microsoft.com/office/drawing/2014/main" id="{EA54C3C3-DE18-135C-8E23-F0FFBA074662}"/>
              </a:ext>
            </a:extLst>
          </p:cNvPr>
          <p:cNvPicPr>
            <a:picLocks noChangeAspect="1"/>
          </p:cNvPicPr>
          <p:nvPr/>
        </p:nvPicPr>
        <p:blipFill>
          <a:blip r:embed="rId4"/>
          <a:srcRect t="62669" r="64679" b="11084"/>
          <a:stretch>
            <a:fillRect/>
          </a:stretch>
        </p:blipFill>
        <p:spPr>
          <a:xfrm>
            <a:off x="478942" y="2824929"/>
            <a:ext cx="2380215" cy="413612"/>
          </a:xfrm>
          <a:prstGeom prst="rect">
            <a:avLst/>
          </a:prstGeom>
        </p:spPr>
      </p:pic>
      <p:sp>
        <p:nvSpPr>
          <p:cNvPr id="6" name="Untertitel 2">
            <a:extLst>
              <a:ext uri="{FF2B5EF4-FFF2-40B4-BE49-F238E27FC236}">
                <a16:creationId xmlns:a16="http://schemas.microsoft.com/office/drawing/2014/main" id="{3F50980B-88F3-B13B-A8EC-3E0A7ECD44E2}"/>
              </a:ext>
            </a:extLst>
          </p:cNvPr>
          <p:cNvSpPr txBox="1">
            <a:spLocks/>
          </p:cNvSpPr>
          <p:nvPr/>
        </p:nvSpPr>
        <p:spPr>
          <a:xfrm>
            <a:off x="1824365" y="2423298"/>
            <a:ext cx="789627" cy="370823"/>
          </a:xfrm>
          <a:prstGeom prst="rect">
            <a:avLst/>
          </a:prstGeom>
          <a:solidFill>
            <a:schemeClr val="bg1"/>
          </a:solidFill>
        </p:spPr>
        <p:txBody>
          <a:bodyPr lIns="0" tIns="0" rIns="0" bIns="0"/>
          <a:lstStyle>
            <a:lvl1pPr marL="0" marR="0" indent="0" algn="l" defTabSz="457178" rtl="0" eaLnBrk="1" fontAlgn="auto" latinLnBrk="0" hangingPunct="1">
              <a:lnSpc>
                <a:spcPct val="100000"/>
              </a:lnSpc>
              <a:spcBef>
                <a:spcPct val="20000"/>
              </a:spcBef>
              <a:spcAft>
                <a:spcPts val="0"/>
              </a:spcAft>
              <a:buClrTx/>
              <a:buSzTx/>
              <a:buFont typeface="Arial"/>
              <a:buNone/>
              <a:tabLst/>
              <a:defRPr sz="2100" b="1" i="0" kern="1200" baseline="0">
                <a:solidFill>
                  <a:schemeClr val="tx1"/>
                </a:solidFill>
                <a:latin typeface="+mn-lt"/>
                <a:ea typeface="+mn-ea"/>
                <a:cs typeface="+mn-cs"/>
              </a:defRPr>
            </a:lvl1pPr>
            <a:lvl2pPr marL="457178" indent="0" algn="ctr" defTabSz="457178"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54" indent="0" algn="ctr" defTabSz="457178"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32"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09"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886"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062"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240"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418" indent="0" algn="ctr" defTabSz="457178"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de-DE" dirty="0"/>
          </a:p>
        </p:txBody>
      </p:sp>
    </p:spTree>
    <p:extLst>
      <p:ext uri="{BB962C8B-B14F-4D97-AF65-F5344CB8AC3E}">
        <p14:creationId xmlns:p14="http://schemas.microsoft.com/office/powerpoint/2010/main" val="2683566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07AD49-540C-1E81-0F7A-AE1E09968879}"/>
              </a:ext>
            </a:extLst>
          </p:cNvPr>
          <p:cNvSpPr>
            <a:spLocks noGrp="1"/>
          </p:cNvSpPr>
          <p:nvPr>
            <p:ph idx="1"/>
          </p:nvPr>
        </p:nvSpPr>
        <p:spPr/>
        <p:txBody>
          <a:bodyPr/>
          <a:lstStyle/>
          <a:p>
            <a:r>
              <a:rPr lang="en-US"/>
              <a:t>What can you achieve and expect when studying with us</a:t>
            </a:r>
          </a:p>
        </p:txBody>
      </p:sp>
    </p:spTree>
    <p:extLst>
      <p:ext uri="{BB962C8B-B14F-4D97-AF65-F5344CB8AC3E}">
        <p14:creationId xmlns:p14="http://schemas.microsoft.com/office/powerpoint/2010/main" val="4226587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E1AEC0-6DDD-B26E-9187-D8F38F9A7AB2}"/>
              </a:ext>
            </a:extLst>
          </p:cNvPr>
          <p:cNvSpPr>
            <a:spLocks noGrp="1"/>
          </p:cNvSpPr>
          <p:nvPr>
            <p:ph type="ctrTitle"/>
          </p:nvPr>
        </p:nvSpPr>
        <p:spPr/>
        <p:txBody>
          <a:bodyPr/>
          <a:lstStyle/>
          <a:p>
            <a:r>
              <a:rPr lang="de-DE"/>
              <a:t>Part-time Master Program M. SC. In Management</a:t>
            </a:r>
          </a:p>
        </p:txBody>
      </p:sp>
      <p:sp>
        <p:nvSpPr>
          <p:cNvPr id="9" name="Inhaltsplatzhalter 5">
            <a:extLst>
              <a:ext uri="{FF2B5EF4-FFF2-40B4-BE49-F238E27FC236}">
                <a16:creationId xmlns:a16="http://schemas.microsoft.com/office/drawing/2014/main" id="{CC084BA4-A57F-F7D2-32CA-643077D17A2C}"/>
              </a:ext>
            </a:extLst>
          </p:cNvPr>
          <p:cNvSpPr txBox="1">
            <a:spLocks/>
          </p:cNvSpPr>
          <p:nvPr/>
        </p:nvSpPr>
        <p:spPr>
          <a:xfrm>
            <a:off x="4762500" y="1100647"/>
            <a:ext cx="4021500" cy="3666616"/>
          </a:xfrm>
          <a:prstGeom prst="rect">
            <a:avLst/>
          </a:prstGeom>
        </p:spPr>
        <p:txBody>
          <a:bodyPr lIns="0" tIns="0" rIns="0" bIns="0" numCol="1" spcCol="0" anchor="t" anchorCtr="0"/>
          <a:lstStyle>
            <a:lvl1pPr marL="0" marR="0" indent="0" algn="l" defTabSz="457178" rtl="0" eaLnBrk="1" fontAlgn="auto" latinLnBrk="0" hangingPunct="1">
              <a:lnSpc>
                <a:spcPct val="100000"/>
              </a:lnSpc>
              <a:spcBef>
                <a:spcPts val="0"/>
              </a:spcBef>
              <a:spcAft>
                <a:spcPts val="600"/>
              </a:spcAft>
              <a:buClrTx/>
              <a:buSzTx/>
              <a:buFontTx/>
              <a:buNone/>
              <a:tabLst/>
              <a:defRPr sz="14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7000"/>
              </a:lnSpc>
              <a:spcAft>
                <a:spcPts val="800"/>
              </a:spcAft>
            </a:pPr>
            <a:r>
              <a:rPr lang="en-US" sz="1300" noProof="1">
                <a:solidFill>
                  <a:srgbClr val="000000"/>
                </a:solidFill>
                <a:effectLst/>
                <a:ea typeface="Calibri" panose="020F0502020204030204" pitchFamily="34" charset="0"/>
                <a:cs typeface="Times New Roman" panose="02020603050405020304" pitchFamily="18" charset="0"/>
              </a:rPr>
              <a:t>Graduates of the MSc MGMT are prepared to take on leadership roles in a wide range of fields, including:</a:t>
            </a:r>
          </a:p>
          <a:p>
            <a:pPr marL="182563" indent="-182563">
              <a:lnSpc>
                <a:spcPct val="107000"/>
              </a:lnSpc>
              <a:spcAft>
                <a:spcPts val="800"/>
              </a:spcAft>
              <a:buFontTx/>
              <a:buChar char="|"/>
            </a:pPr>
            <a:r>
              <a:rPr lang="en-US" sz="1300" noProof="1">
                <a:solidFill>
                  <a:srgbClr val="000000"/>
                </a:solidFill>
                <a:effectLst/>
                <a:ea typeface="Calibri" panose="020F0502020204030204" pitchFamily="34" charset="0"/>
                <a:cs typeface="Times New Roman" panose="02020603050405020304" pitchFamily="18" charset="0"/>
              </a:rPr>
              <a:t>Transformation and innovation management</a:t>
            </a:r>
          </a:p>
          <a:p>
            <a:pPr marL="182563" indent="-182563">
              <a:lnSpc>
                <a:spcPct val="107000"/>
              </a:lnSpc>
              <a:spcAft>
                <a:spcPts val="800"/>
              </a:spcAft>
              <a:buFontTx/>
              <a:buChar char="|"/>
            </a:pPr>
            <a:r>
              <a:rPr lang="en-US" sz="1300" noProof="1">
                <a:solidFill>
                  <a:srgbClr val="000000"/>
                </a:solidFill>
                <a:effectLst/>
                <a:ea typeface="Calibri" panose="020F0502020204030204" pitchFamily="34" charset="0"/>
                <a:cs typeface="Times New Roman" panose="02020603050405020304" pitchFamily="18" charset="0"/>
              </a:rPr>
              <a:t>Project and program leadership</a:t>
            </a:r>
          </a:p>
          <a:p>
            <a:pPr marL="182563" indent="-182563">
              <a:lnSpc>
                <a:spcPct val="107000"/>
              </a:lnSpc>
              <a:spcAft>
                <a:spcPts val="800"/>
              </a:spcAft>
              <a:buFontTx/>
              <a:buChar char="|"/>
            </a:pPr>
            <a:r>
              <a:rPr lang="en-US" sz="1300" noProof="1">
                <a:solidFill>
                  <a:srgbClr val="000000"/>
                </a:solidFill>
                <a:ea typeface="Calibri" panose="020F0502020204030204" pitchFamily="34" charset="0"/>
                <a:cs typeface="Times New Roman" panose="02020603050405020304" pitchFamily="18" charset="0"/>
              </a:rPr>
              <a:t>Organizational development</a:t>
            </a:r>
          </a:p>
          <a:p>
            <a:pPr marL="182563" indent="-182563">
              <a:lnSpc>
                <a:spcPct val="107000"/>
              </a:lnSpc>
              <a:spcAft>
                <a:spcPts val="800"/>
              </a:spcAft>
              <a:buFontTx/>
              <a:buChar char="|"/>
            </a:pPr>
            <a:r>
              <a:rPr lang="en-US" sz="1300" noProof="1">
                <a:solidFill>
                  <a:srgbClr val="000000"/>
                </a:solidFill>
                <a:effectLst/>
                <a:ea typeface="Calibri" panose="020F0502020204030204" pitchFamily="34" charset="0"/>
                <a:cs typeface="Times New Roman" panose="02020603050405020304" pitchFamily="18" charset="0"/>
              </a:rPr>
              <a:t>Strategy and consulting</a:t>
            </a:r>
          </a:p>
          <a:p>
            <a:pPr marL="182563" indent="-182563">
              <a:lnSpc>
                <a:spcPct val="107000"/>
              </a:lnSpc>
              <a:spcAft>
                <a:spcPts val="800"/>
              </a:spcAft>
              <a:buFontTx/>
              <a:buChar char="|"/>
            </a:pPr>
            <a:r>
              <a:rPr lang="en-US" sz="1300" noProof="1">
                <a:solidFill>
                  <a:srgbClr val="000000"/>
                </a:solidFill>
                <a:cs typeface="Times New Roman" panose="02020603050405020304" pitchFamily="18" charset="0"/>
              </a:rPr>
              <a:t>Entrepreneurship and start-ups</a:t>
            </a:r>
          </a:p>
          <a:p>
            <a:pPr marL="182563" indent="-182563">
              <a:lnSpc>
                <a:spcPct val="107000"/>
              </a:lnSpc>
              <a:spcAft>
                <a:spcPts val="800"/>
              </a:spcAft>
              <a:buFontTx/>
              <a:buChar char="|"/>
            </a:pPr>
            <a:endParaRPr lang="en-US" sz="1300" noProof="1">
              <a:solidFill>
                <a:srgbClr val="000000"/>
              </a:solidFill>
              <a:cs typeface="Times New Roman" panose="02020603050405020304" pitchFamily="18" charset="0"/>
            </a:endParaRPr>
          </a:p>
          <a:p>
            <a:pPr>
              <a:lnSpc>
                <a:spcPct val="107000"/>
              </a:lnSpc>
              <a:spcAft>
                <a:spcPts val="800"/>
              </a:spcAft>
            </a:pPr>
            <a:r>
              <a:rPr lang="en-US" sz="1300" noProof="1">
                <a:solidFill>
                  <a:srgbClr val="000000"/>
                </a:solidFill>
                <a:cs typeface="Times New Roman" panose="02020603050405020304" pitchFamily="18" charset="0"/>
              </a:rPr>
              <a:t>You will graduate with a powerful combination of analytical expertise, leadership capability, and a </a:t>
            </a:r>
            <a:br>
              <a:rPr lang="en-US" sz="1300" noProof="1">
                <a:solidFill>
                  <a:srgbClr val="000000"/>
                </a:solidFill>
                <a:cs typeface="Times New Roman" panose="02020603050405020304" pitchFamily="18" charset="0"/>
              </a:rPr>
            </a:br>
            <a:r>
              <a:rPr lang="en-US" sz="1300" noProof="1">
                <a:solidFill>
                  <a:srgbClr val="000000"/>
                </a:solidFill>
                <a:cs typeface="Times New Roman" panose="02020603050405020304" pitchFamily="18" charset="0"/>
              </a:rPr>
              <a:t>strong sense of responsibility – positioning you to make a meaningful difference in your organization </a:t>
            </a:r>
            <a:br>
              <a:rPr lang="en-US" sz="1300" noProof="1">
                <a:solidFill>
                  <a:srgbClr val="000000"/>
                </a:solidFill>
                <a:cs typeface="Times New Roman" panose="02020603050405020304" pitchFamily="18" charset="0"/>
              </a:rPr>
            </a:br>
            <a:r>
              <a:rPr lang="en-US" sz="1300" noProof="1">
                <a:solidFill>
                  <a:srgbClr val="000000"/>
                </a:solidFill>
                <a:cs typeface="Times New Roman" panose="02020603050405020304" pitchFamily="18" charset="0"/>
              </a:rPr>
              <a:t>and beyond.</a:t>
            </a:r>
          </a:p>
        </p:txBody>
      </p:sp>
      <p:pic>
        <p:nvPicPr>
          <p:cNvPr id="6" name="Grafik 5">
            <a:extLst>
              <a:ext uri="{FF2B5EF4-FFF2-40B4-BE49-F238E27FC236}">
                <a16:creationId xmlns:a16="http://schemas.microsoft.com/office/drawing/2014/main" id="{EEC846CA-E0A2-BAF5-8C7B-5E43EE8490A6}"/>
              </a:ext>
            </a:extLst>
          </p:cNvPr>
          <p:cNvPicPr>
            <a:picLocks noChangeAspect="1"/>
          </p:cNvPicPr>
          <p:nvPr/>
        </p:nvPicPr>
        <p:blipFill rotWithShape="1">
          <a:blip r:embed="rId3"/>
          <a:srcRect l="8720" r="8720"/>
          <a:stretch/>
        </p:blipFill>
        <p:spPr>
          <a:xfrm>
            <a:off x="0" y="1095375"/>
            <a:ext cx="4572000" cy="3671888"/>
          </a:xfrm>
          <a:prstGeom prst="rect">
            <a:avLst/>
          </a:prstGeom>
        </p:spPr>
      </p:pic>
      <p:sp>
        <p:nvSpPr>
          <p:cNvPr id="2" name="Untertitel 2">
            <a:extLst>
              <a:ext uri="{FF2B5EF4-FFF2-40B4-BE49-F238E27FC236}">
                <a16:creationId xmlns:a16="http://schemas.microsoft.com/office/drawing/2014/main" id="{B680543B-4BFC-86A3-14CC-0AA191CC7698}"/>
              </a:ext>
            </a:extLst>
          </p:cNvPr>
          <p:cNvSpPr>
            <a:spLocks noGrp="1"/>
          </p:cNvSpPr>
          <p:nvPr>
            <p:ph type="subTitle" idx="13"/>
          </p:nvPr>
        </p:nvSpPr>
        <p:spPr>
          <a:xfrm>
            <a:off x="359999" y="670002"/>
            <a:ext cx="8424000" cy="370823"/>
          </a:xfrm>
        </p:spPr>
        <p:txBody>
          <a:bodyPr/>
          <a:lstStyle/>
          <a:p>
            <a:r>
              <a:rPr lang="de-DE" dirty="0"/>
              <a:t>Career </a:t>
            </a:r>
            <a:r>
              <a:rPr lang="de-DE" dirty="0" err="1"/>
              <a:t>impact</a:t>
            </a:r>
            <a:endParaRPr lang="de-DE" dirty="0"/>
          </a:p>
        </p:txBody>
      </p:sp>
    </p:spTree>
    <p:extLst>
      <p:ext uri="{BB962C8B-B14F-4D97-AF65-F5344CB8AC3E}">
        <p14:creationId xmlns:p14="http://schemas.microsoft.com/office/powerpoint/2010/main" val="3941794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07AD49-540C-1E81-0F7A-AE1E09968879}"/>
              </a:ext>
            </a:extLst>
          </p:cNvPr>
          <p:cNvSpPr>
            <a:spLocks noGrp="1"/>
          </p:cNvSpPr>
          <p:nvPr>
            <p:ph idx="1"/>
          </p:nvPr>
        </p:nvSpPr>
        <p:spPr/>
        <p:txBody>
          <a:bodyPr/>
          <a:lstStyle/>
          <a:p>
            <a:r>
              <a:rPr lang="en-US"/>
              <a:t>Zeppelin University in Friedrichshafen</a:t>
            </a:r>
          </a:p>
        </p:txBody>
      </p:sp>
    </p:spTree>
    <p:extLst>
      <p:ext uri="{BB962C8B-B14F-4D97-AF65-F5344CB8AC3E}">
        <p14:creationId xmlns:p14="http://schemas.microsoft.com/office/powerpoint/2010/main" val="132077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63031CB-C78D-49E5-4217-BA4AE4B60A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99" r="11133"/>
          <a:stretch/>
        </p:blipFill>
        <p:spPr>
          <a:xfrm>
            <a:off x="4859338" y="808038"/>
            <a:ext cx="4287222" cy="4005897"/>
          </a:xfrm>
          <a:prstGeom prst="rect">
            <a:avLst/>
          </a:prstGeom>
        </p:spPr>
      </p:pic>
      <p:pic>
        <p:nvPicPr>
          <p:cNvPr id="10" name="Grafik 9">
            <a:extLst>
              <a:ext uri="{FF2B5EF4-FFF2-40B4-BE49-F238E27FC236}">
                <a16:creationId xmlns:a16="http://schemas.microsoft.com/office/drawing/2014/main" id="{70E1A420-AC40-847D-07F8-BCDE90FB61F2}"/>
              </a:ext>
            </a:extLst>
          </p:cNvPr>
          <p:cNvPicPr>
            <a:picLocks noChangeAspect="1"/>
          </p:cNvPicPr>
          <p:nvPr/>
        </p:nvPicPr>
        <p:blipFill>
          <a:blip r:embed="rId3"/>
          <a:stretch>
            <a:fillRect/>
          </a:stretch>
        </p:blipFill>
        <p:spPr>
          <a:xfrm>
            <a:off x="91440" y="1807878"/>
            <a:ext cx="5688120" cy="1544922"/>
          </a:xfrm>
          <a:prstGeom prst="rect">
            <a:avLst/>
          </a:prstGeom>
        </p:spPr>
      </p:pic>
    </p:spTree>
    <p:extLst>
      <p:ext uri="{BB962C8B-B14F-4D97-AF65-F5344CB8AC3E}">
        <p14:creationId xmlns:p14="http://schemas.microsoft.com/office/powerpoint/2010/main" val="38802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5AB5724A-B5AC-1106-E6F2-E3828095EC01}"/>
              </a:ext>
            </a:extLst>
          </p:cNvPr>
          <p:cNvPicPr>
            <a:picLocks noChangeAspect="1"/>
          </p:cNvPicPr>
          <p:nvPr/>
        </p:nvPicPr>
        <p:blipFill rotWithShape="1">
          <a:blip r:embed="rId3"/>
          <a:srcRect l="5846" t="-226" r="1126" b="454"/>
          <a:stretch/>
        </p:blipFill>
        <p:spPr>
          <a:xfrm>
            <a:off x="351534" y="1301146"/>
            <a:ext cx="1964335" cy="1581293"/>
          </a:xfrm>
          <a:prstGeom prst="rect">
            <a:avLst/>
          </a:prstGeom>
        </p:spPr>
      </p:pic>
      <p:sp>
        <p:nvSpPr>
          <p:cNvPr id="4" name="Inhaltsplatzhalter 3">
            <a:extLst>
              <a:ext uri="{FF2B5EF4-FFF2-40B4-BE49-F238E27FC236}">
                <a16:creationId xmlns:a16="http://schemas.microsoft.com/office/drawing/2014/main" id="{17D1F609-1C8E-0592-7654-E71F3474C3B7}"/>
              </a:ext>
            </a:extLst>
          </p:cNvPr>
          <p:cNvSpPr>
            <a:spLocks noGrp="1"/>
          </p:cNvSpPr>
          <p:nvPr>
            <p:ph idx="1"/>
          </p:nvPr>
        </p:nvSpPr>
        <p:spPr>
          <a:xfrm>
            <a:off x="4859338" y="1102440"/>
            <a:ext cx="3924662" cy="3672000"/>
          </a:xfrm>
        </p:spPr>
        <p:txBody>
          <a:bodyPr numCol="1" spcCol="0" anchor="ctr"/>
          <a:lstStyle/>
          <a:p>
            <a:pPr>
              <a:buFont typeface="Arial" panose="020B0604020202020204" pitchFamily="34" charset="0"/>
              <a:buChar char="|"/>
            </a:pPr>
            <a:r>
              <a:rPr lang="en-US" sz="1200"/>
              <a:t>Founded in 2003</a:t>
            </a:r>
          </a:p>
          <a:p>
            <a:pPr>
              <a:buFont typeface="Arial" panose="020B0604020202020204" pitchFamily="34" charset="0"/>
              <a:buChar char="|"/>
            </a:pPr>
            <a:r>
              <a:rPr lang="en-US" sz="1200"/>
              <a:t>As a state-recognized university under private sponsorship, we teach and research between the scientific disciplines of business, culture and politics; consistently interdisciplinary, individualized and international.</a:t>
            </a:r>
          </a:p>
          <a:p>
            <a:pPr defTabSz="628650"/>
            <a:r>
              <a:rPr lang="en-US" sz="1200"/>
              <a:t>Our aim is to contribute to resolving society’s most pressing future issues.</a:t>
            </a:r>
          </a:p>
          <a:p>
            <a:pPr defTabSz="628650"/>
            <a:r>
              <a:rPr lang="en-US" sz="1200"/>
              <a:t>Zeppelin University sees itself as driver of educational innovation.</a:t>
            </a:r>
            <a:endParaRPr lang="de-DE" sz="1200"/>
          </a:p>
          <a:p>
            <a:pPr defTabSz="628650"/>
            <a:r>
              <a:rPr lang="en-US" sz="1200"/>
              <a:t>Our values: openness and respect, trust and cooperation, curiosity and the joy of experimentation, commitment and aspiration </a:t>
            </a:r>
          </a:p>
          <a:p>
            <a:pPr>
              <a:buFont typeface="Arial" panose="020B0604020202020204" pitchFamily="34" charset="0"/>
              <a:buChar char="|"/>
            </a:pPr>
            <a:endParaRPr lang="de-DE" sz="1200"/>
          </a:p>
        </p:txBody>
      </p:sp>
      <p:sp>
        <p:nvSpPr>
          <p:cNvPr id="5" name="Untertitel 4">
            <a:extLst>
              <a:ext uri="{FF2B5EF4-FFF2-40B4-BE49-F238E27FC236}">
                <a16:creationId xmlns:a16="http://schemas.microsoft.com/office/drawing/2014/main" id="{A6569BF7-4D6D-9A58-F8AC-36E14071CDE7}"/>
              </a:ext>
            </a:extLst>
          </p:cNvPr>
          <p:cNvSpPr>
            <a:spLocks noGrp="1"/>
          </p:cNvSpPr>
          <p:nvPr>
            <p:ph type="subTitle" idx="13"/>
          </p:nvPr>
        </p:nvSpPr>
        <p:spPr/>
        <p:txBody>
          <a:bodyPr/>
          <a:lstStyle/>
          <a:p>
            <a:r>
              <a:rPr lang="de-DE"/>
              <a:t>Zeppelin university at a glance</a:t>
            </a:r>
          </a:p>
        </p:txBody>
      </p:sp>
      <p:sp>
        <p:nvSpPr>
          <p:cNvPr id="3" name="Titel 2">
            <a:extLst>
              <a:ext uri="{FF2B5EF4-FFF2-40B4-BE49-F238E27FC236}">
                <a16:creationId xmlns:a16="http://schemas.microsoft.com/office/drawing/2014/main" id="{1DA1B85D-753D-56F5-BA70-36A2A9E484C5}"/>
              </a:ext>
            </a:extLst>
          </p:cNvPr>
          <p:cNvSpPr>
            <a:spLocks noGrp="1"/>
          </p:cNvSpPr>
          <p:nvPr>
            <p:ph type="ctrTitle"/>
          </p:nvPr>
        </p:nvSpPr>
        <p:spPr/>
        <p:txBody>
          <a:bodyPr/>
          <a:lstStyle/>
          <a:p>
            <a:r>
              <a:rPr lang="de-DE"/>
              <a:t>Part-time Master Program M. SC. In Management</a:t>
            </a:r>
          </a:p>
        </p:txBody>
      </p:sp>
      <p:pic>
        <p:nvPicPr>
          <p:cNvPr id="7" name="Grafik 6">
            <a:extLst>
              <a:ext uri="{FF2B5EF4-FFF2-40B4-BE49-F238E27FC236}">
                <a16:creationId xmlns:a16="http://schemas.microsoft.com/office/drawing/2014/main" id="{01F07AD6-0A12-BAB6-EAE7-84D4AE487E70}"/>
              </a:ext>
            </a:extLst>
          </p:cNvPr>
          <p:cNvPicPr>
            <a:picLocks noChangeAspect="1"/>
          </p:cNvPicPr>
          <p:nvPr/>
        </p:nvPicPr>
        <p:blipFill rotWithShape="1">
          <a:blip r:embed="rId4"/>
          <a:srcRect l="132" r="6563"/>
          <a:stretch/>
        </p:blipFill>
        <p:spPr>
          <a:xfrm>
            <a:off x="359999" y="2983757"/>
            <a:ext cx="1964334" cy="1579719"/>
          </a:xfrm>
          <a:prstGeom prst="rect">
            <a:avLst/>
          </a:prstGeom>
        </p:spPr>
      </p:pic>
      <p:pic>
        <p:nvPicPr>
          <p:cNvPr id="11" name="Grafik 10">
            <a:extLst>
              <a:ext uri="{FF2B5EF4-FFF2-40B4-BE49-F238E27FC236}">
                <a16:creationId xmlns:a16="http://schemas.microsoft.com/office/drawing/2014/main" id="{5E898029-C135-5922-4B6A-533A08DBEDD1}"/>
              </a:ext>
            </a:extLst>
          </p:cNvPr>
          <p:cNvPicPr>
            <a:picLocks noChangeAspect="1"/>
          </p:cNvPicPr>
          <p:nvPr/>
        </p:nvPicPr>
        <p:blipFill rotWithShape="1">
          <a:blip r:embed="rId5"/>
          <a:srcRect l="6625" r="204"/>
          <a:stretch/>
        </p:blipFill>
        <p:spPr>
          <a:xfrm>
            <a:off x="2423332" y="2994118"/>
            <a:ext cx="1945742" cy="1566278"/>
          </a:xfrm>
          <a:prstGeom prst="rect">
            <a:avLst/>
          </a:prstGeom>
        </p:spPr>
      </p:pic>
      <p:pic>
        <p:nvPicPr>
          <p:cNvPr id="12" name="Grafik 11">
            <a:extLst>
              <a:ext uri="{FF2B5EF4-FFF2-40B4-BE49-F238E27FC236}">
                <a16:creationId xmlns:a16="http://schemas.microsoft.com/office/drawing/2014/main" id="{3CAF712F-FC2B-A2FC-7754-CDA47687477D}"/>
              </a:ext>
            </a:extLst>
          </p:cNvPr>
          <p:cNvPicPr>
            <a:picLocks noChangeAspect="1"/>
          </p:cNvPicPr>
          <p:nvPr/>
        </p:nvPicPr>
        <p:blipFill rotWithShape="1">
          <a:blip r:embed="rId6"/>
          <a:srcRect l="6625" r="204"/>
          <a:stretch/>
        </p:blipFill>
        <p:spPr>
          <a:xfrm>
            <a:off x="2411300" y="1301051"/>
            <a:ext cx="1964335" cy="1581245"/>
          </a:xfrm>
          <a:prstGeom prst="rect">
            <a:avLst/>
          </a:prstGeom>
        </p:spPr>
      </p:pic>
    </p:spTree>
    <p:extLst>
      <p:ext uri="{BB962C8B-B14F-4D97-AF65-F5344CB8AC3E}">
        <p14:creationId xmlns:p14="http://schemas.microsoft.com/office/powerpoint/2010/main" val="2071173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07AD49-540C-1E81-0F7A-AE1E09968879}"/>
              </a:ext>
            </a:extLst>
          </p:cNvPr>
          <p:cNvSpPr>
            <a:spLocks noGrp="1"/>
          </p:cNvSpPr>
          <p:nvPr>
            <p:ph idx="1"/>
          </p:nvPr>
        </p:nvSpPr>
        <p:spPr/>
        <p:txBody>
          <a:bodyPr/>
          <a:lstStyle/>
          <a:p>
            <a:r>
              <a:rPr lang="en-US"/>
              <a:t>A great place for your studies - student life at the lake and abroad</a:t>
            </a:r>
          </a:p>
        </p:txBody>
      </p:sp>
      <p:sp>
        <p:nvSpPr>
          <p:cNvPr id="5" name="Untertitel 4">
            <a:extLst>
              <a:ext uri="{FF2B5EF4-FFF2-40B4-BE49-F238E27FC236}">
                <a16:creationId xmlns:a16="http://schemas.microsoft.com/office/drawing/2014/main" id="{B49AFA53-92DF-1391-8894-234F960CD64D}"/>
              </a:ext>
            </a:extLst>
          </p:cNvPr>
          <p:cNvSpPr>
            <a:spLocks noGrp="1"/>
          </p:cNvSpPr>
          <p:nvPr>
            <p:ph type="subTitle" idx="13"/>
          </p:nvPr>
        </p:nvSpPr>
        <p:spPr/>
        <p:txBody>
          <a:bodyPr/>
          <a:lstStyle/>
          <a:p>
            <a:endParaRPr lang="de-DE"/>
          </a:p>
        </p:txBody>
      </p:sp>
    </p:spTree>
    <p:extLst>
      <p:ext uri="{BB962C8B-B14F-4D97-AF65-F5344CB8AC3E}">
        <p14:creationId xmlns:p14="http://schemas.microsoft.com/office/powerpoint/2010/main" val="1959644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4114B31-3833-D7C3-DDAA-0A7D936A5B15}"/>
              </a:ext>
            </a:extLst>
          </p:cNvPr>
          <p:cNvPicPr>
            <a:picLocks noGrp="1" noChangeAspect="1"/>
          </p:cNvPicPr>
          <p:nvPr>
            <p:ph idx="1"/>
          </p:nvPr>
        </p:nvPicPr>
        <p:blipFill>
          <a:blip r:embed="rId3"/>
          <a:stretch>
            <a:fillRect/>
          </a:stretch>
        </p:blipFill>
        <p:spPr>
          <a:xfrm>
            <a:off x="342844" y="3233981"/>
            <a:ext cx="2710398" cy="1911162"/>
          </a:xfrm>
        </p:spPr>
      </p:pic>
      <p:sp>
        <p:nvSpPr>
          <p:cNvPr id="3" name="Untertitel 2">
            <a:extLst>
              <a:ext uri="{FF2B5EF4-FFF2-40B4-BE49-F238E27FC236}">
                <a16:creationId xmlns:a16="http://schemas.microsoft.com/office/drawing/2014/main" id="{03FA602D-4629-26D8-D71B-DD24C1C3D3FA}"/>
              </a:ext>
            </a:extLst>
          </p:cNvPr>
          <p:cNvSpPr>
            <a:spLocks noGrp="1"/>
          </p:cNvSpPr>
          <p:nvPr>
            <p:ph type="subTitle" idx="13"/>
          </p:nvPr>
        </p:nvSpPr>
        <p:spPr/>
        <p:txBody>
          <a:bodyPr lIns="0" tIns="0" rIns="0" bIns="0" anchor="t"/>
          <a:lstStyle/>
          <a:p>
            <a:r>
              <a:rPr lang="en" sz="1800"/>
              <a:t>Impressions from the International Academy | </a:t>
            </a:r>
            <a:r>
              <a:rPr lang="en" sz="1800" err="1"/>
              <a:t>Capetown</a:t>
            </a:r>
            <a:r>
              <a:rPr lang="en" sz="1800"/>
              <a:t> and Johannesburg</a:t>
            </a:r>
            <a:r>
              <a:rPr lang="en"/>
              <a:t> </a:t>
            </a:r>
            <a:r>
              <a:rPr lang="en" err="1"/>
              <a:t>Johannesburg</a:t>
            </a:r>
            <a:r>
              <a:rPr lang="en"/>
              <a:t> </a:t>
            </a:r>
            <a:endParaRPr lang="en-US"/>
          </a:p>
        </p:txBody>
      </p:sp>
      <p:sp>
        <p:nvSpPr>
          <p:cNvPr id="4" name="Titel 3">
            <a:extLst>
              <a:ext uri="{FF2B5EF4-FFF2-40B4-BE49-F238E27FC236}">
                <a16:creationId xmlns:a16="http://schemas.microsoft.com/office/drawing/2014/main" id="{A0ACED0D-4509-EB2E-7BA0-01514831260C}"/>
              </a:ext>
            </a:extLst>
          </p:cNvPr>
          <p:cNvSpPr>
            <a:spLocks noGrp="1"/>
          </p:cNvSpPr>
          <p:nvPr>
            <p:ph type="ctrTitle"/>
          </p:nvPr>
        </p:nvSpPr>
        <p:spPr/>
        <p:txBody>
          <a:bodyPr/>
          <a:lstStyle/>
          <a:p>
            <a:r>
              <a:rPr lang="de-DE"/>
              <a:t>Part-time Master Program M. SC. In Management</a:t>
            </a:r>
            <a:br>
              <a:rPr lang="de-DE"/>
            </a:br>
            <a:endParaRPr lang="de-DE"/>
          </a:p>
        </p:txBody>
      </p:sp>
      <p:pic>
        <p:nvPicPr>
          <p:cNvPr id="9" name="Picture 8">
            <a:extLst>
              <a:ext uri="{FF2B5EF4-FFF2-40B4-BE49-F238E27FC236}">
                <a16:creationId xmlns:a16="http://schemas.microsoft.com/office/drawing/2014/main" id="{FC269CF1-35E2-84AA-BBC2-BD6199D59769}"/>
              </a:ext>
            </a:extLst>
          </p:cNvPr>
          <p:cNvPicPr>
            <a:picLocks noChangeAspect="1"/>
          </p:cNvPicPr>
          <p:nvPr/>
        </p:nvPicPr>
        <p:blipFill>
          <a:blip r:embed="rId4"/>
          <a:stretch>
            <a:fillRect/>
          </a:stretch>
        </p:blipFill>
        <p:spPr>
          <a:xfrm>
            <a:off x="3215846" y="3234381"/>
            <a:ext cx="2743200" cy="1910663"/>
          </a:xfrm>
          <a:prstGeom prst="rect">
            <a:avLst/>
          </a:prstGeom>
        </p:spPr>
      </p:pic>
      <p:pic>
        <p:nvPicPr>
          <p:cNvPr id="10" name="Picture 9">
            <a:extLst>
              <a:ext uri="{FF2B5EF4-FFF2-40B4-BE49-F238E27FC236}">
                <a16:creationId xmlns:a16="http://schemas.microsoft.com/office/drawing/2014/main" id="{8F7BEFF0-DAB3-EBCB-97ED-070CBDA6897F}"/>
              </a:ext>
            </a:extLst>
          </p:cNvPr>
          <p:cNvPicPr>
            <a:picLocks noChangeAspect="1"/>
          </p:cNvPicPr>
          <p:nvPr/>
        </p:nvPicPr>
        <p:blipFill>
          <a:blip r:embed="rId5"/>
          <a:stretch>
            <a:fillRect/>
          </a:stretch>
        </p:blipFill>
        <p:spPr>
          <a:xfrm>
            <a:off x="319731" y="1039512"/>
            <a:ext cx="2743200" cy="2068212"/>
          </a:xfrm>
          <a:prstGeom prst="rect">
            <a:avLst/>
          </a:prstGeom>
        </p:spPr>
      </p:pic>
      <p:pic>
        <p:nvPicPr>
          <p:cNvPr id="11" name="Picture 10">
            <a:extLst>
              <a:ext uri="{FF2B5EF4-FFF2-40B4-BE49-F238E27FC236}">
                <a16:creationId xmlns:a16="http://schemas.microsoft.com/office/drawing/2014/main" id="{1C27E13E-7C9F-2F3A-C384-6E8BA31ADF3C}"/>
              </a:ext>
            </a:extLst>
          </p:cNvPr>
          <p:cNvPicPr>
            <a:picLocks noChangeAspect="1"/>
          </p:cNvPicPr>
          <p:nvPr/>
        </p:nvPicPr>
        <p:blipFill>
          <a:blip r:embed="rId6"/>
          <a:stretch>
            <a:fillRect/>
          </a:stretch>
        </p:blipFill>
        <p:spPr>
          <a:xfrm>
            <a:off x="6166022" y="1041057"/>
            <a:ext cx="2696863" cy="2065123"/>
          </a:xfrm>
          <a:prstGeom prst="rect">
            <a:avLst/>
          </a:prstGeom>
        </p:spPr>
      </p:pic>
      <p:pic>
        <p:nvPicPr>
          <p:cNvPr id="12" name="Picture 11" descr="Johannesburg, South Africa travel guide and things to do: Nine highlights">
            <a:extLst>
              <a:ext uri="{FF2B5EF4-FFF2-40B4-BE49-F238E27FC236}">
                <a16:creationId xmlns:a16="http://schemas.microsoft.com/office/drawing/2014/main" id="{4C5121E0-E5B5-7610-E759-77B716B98B2A}"/>
              </a:ext>
            </a:extLst>
          </p:cNvPr>
          <p:cNvPicPr>
            <a:picLocks noChangeAspect="1"/>
          </p:cNvPicPr>
          <p:nvPr/>
        </p:nvPicPr>
        <p:blipFill>
          <a:blip r:embed="rId7"/>
          <a:stretch>
            <a:fillRect/>
          </a:stretch>
        </p:blipFill>
        <p:spPr>
          <a:xfrm>
            <a:off x="6166022" y="3236145"/>
            <a:ext cx="2743200" cy="1907134"/>
          </a:xfrm>
          <a:prstGeom prst="rect">
            <a:avLst/>
          </a:prstGeom>
        </p:spPr>
      </p:pic>
      <p:pic>
        <p:nvPicPr>
          <p:cNvPr id="14" name="Picture 13" descr="Thredbo - International Conference Series on Competition and Ownership in  Land Passenger Transport">
            <a:extLst>
              <a:ext uri="{FF2B5EF4-FFF2-40B4-BE49-F238E27FC236}">
                <a16:creationId xmlns:a16="http://schemas.microsoft.com/office/drawing/2014/main" id="{A46F024A-1BAD-07D4-1D46-B887A54A8D9E}"/>
              </a:ext>
            </a:extLst>
          </p:cNvPr>
          <p:cNvPicPr>
            <a:picLocks noChangeAspect="1"/>
          </p:cNvPicPr>
          <p:nvPr/>
        </p:nvPicPr>
        <p:blipFill>
          <a:blip r:embed="rId8"/>
          <a:stretch>
            <a:fillRect/>
          </a:stretch>
        </p:blipFill>
        <p:spPr>
          <a:xfrm>
            <a:off x="3215845" y="1035745"/>
            <a:ext cx="2743200" cy="2060301"/>
          </a:xfrm>
          <a:prstGeom prst="rect">
            <a:avLst/>
          </a:prstGeom>
        </p:spPr>
      </p:pic>
    </p:spTree>
    <p:extLst>
      <p:ext uri="{BB962C8B-B14F-4D97-AF65-F5344CB8AC3E}">
        <p14:creationId xmlns:p14="http://schemas.microsoft.com/office/powerpoint/2010/main" val="4170448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07AD49-540C-1E81-0F7A-AE1E09968879}"/>
              </a:ext>
            </a:extLst>
          </p:cNvPr>
          <p:cNvSpPr>
            <a:spLocks noGrp="1"/>
          </p:cNvSpPr>
          <p:nvPr>
            <p:ph idx="1"/>
          </p:nvPr>
        </p:nvSpPr>
        <p:spPr/>
        <p:txBody>
          <a:bodyPr/>
          <a:lstStyle/>
          <a:p>
            <a:r>
              <a:rPr lang="en-US"/>
              <a:t>Even more – what is important for you? </a:t>
            </a:r>
          </a:p>
          <a:p>
            <a:pPr marL="0" indent="0">
              <a:buNone/>
            </a:pPr>
            <a:r>
              <a:rPr lang="en-US"/>
              <a:t>    Questions &amp; Answers </a:t>
            </a:r>
          </a:p>
        </p:txBody>
      </p:sp>
    </p:spTree>
    <p:extLst>
      <p:ext uri="{BB962C8B-B14F-4D97-AF65-F5344CB8AC3E}">
        <p14:creationId xmlns:p14="http://schemas.microsoft.com/office/powerpoint/2010/main" val="3781071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CD169FB-06C6-346D-B6FB-2F584ED051CD}"/>
              </a:ext>
            </a:extLst>
          </p:cNvPr>
          <p:cNvSpPr>
            <a:spLocks noGrp="1"/>
          </p:cNvSpPr>
          <p:nvPr>
            <p:ph type="subTitle" idx="13"/>
          </p:nvPr>
        </p:nvSpPr>
        <p:spPr/>
        <p:txBody>
          <a:bodyPr/>
          <a:lstStyle/>
          <a:p>
            <a:r>
              <a:rPr lang="de-DE"/>
              <a:t>Welcome and introduction - Meet the team </a:t>
            </a:r>
          </a:p>
        </p:txBody>
      </p:sp>
      <p:sp>
        <p:nvSpPr>
          <p:cNvPr id="4" name="Titel 3">
            <a:extLst>
              <a:ext uri="{FF2B5EF4-FFF2-40B4-BE49-F238E27FC236}">
                <a16:creationId xmlns:a16="http://schemas.microsoft.com/office/drawing/2014/main" id="{54B32C2B-F8D7-D1F8-D64A-1F774D70A0CD}"/>
              </a:ext>
            </a:extLst>
          </p:cNvPr>
          <p:cNvSpPr>
            <a:spLocks noGrp="1"/>
          </p:cNvSpPr>
          <p:nvPr>
            <p:ph type="ctrTitle"/>
          </p:nvPr>
        </p:nvSpPr>
        <p:spPr/>
        <p:txBody>
          <a:bodyPr/>
          <a:lstStyle/>
          <a:p>
            <a:r>
              <a:rPr lang="de-DE" dirty="0"/>
              <a:t>Part-time Master </a:t>
            </a:r>
            <a:r>
              <a:rPr lang="de-DE" dirty="0" err="1"/>
              <a:t>Program</a:t>
            </a:r>
            <a:r>
              <a:rPr lang="de-DE" dirty="0"/>
              <a:t> M.SC. In Management</a:t>
            </a:r>
          </a:p>
        </p:txBody>
      </p:sp>
      <p:grpSp>
        <p:nvGrpSpPr>
          <p:cNvPr id="20" name="Gruppieren 19">
            <a:extLst>
              <a:ext uri="{FF2B5EF4-FFF2-40B4-BE49-F238E27FC236}">
                <a16:creationId xmlns:a16="http://schemas.microsoft.com/office/drawing/2014/main" id="{BBB826DE-9E84-EF55-1373-2B58BFD464AB}"/>
              </a:ext>
            </a:extLst>
          </p:cNvPr>
          <p:cNvGrpSpPr/>
          <p:nvPr/>
        </p:nvGrpSpPr>
        <p:grpSpPr>
          <a:xfrm>
            <a:off x="587578" y="1095376"/>
            <a:ext cx="2043177" cy="3671887"/>
            <a:chOff x="2482151" y="1095375"/>
            <a:chExt cx="2043177" cy="3671887"/>
          </a:xfrm>
        </p:grpSpPr>
        <p:sp>
          <p:nvSpPr>
            <p:cNvPr id="8" name="Rechteck 7">
              <a:extLst>
                <a:ext uri="{FF2B5EF4-FFF2-40B4-BE49-F238E27FC236}">
                  <a16:creationId xmlns:a16="http://schemas.microsoft.com/office/drawing/2014/main" id="{E78FCAD3-DFA4-A4E1-E89F-826BE76FD7DD}"/>
                </a:ext>
              </a:extLst>
            </p:cNvPr>
            <p:cNvSpPr/>
            <p:nvPr/>
          </p:nvSpPr>
          <p:spPr bwMode="ltGray">
            <a:xfrm>
              <a:off x="2482151" y="1095375"/>
              <a:ext cx="2043177" cy="3671887"/>
            </a:xfrm>
            <a:prstGeom prst="rect">
              <a:avLst/>
            </a:prstGeom>
            <a:solidFill>
              <a:srgbClr val="F5F5F5"/>
            </a:solidFill>
            <a:ln w="31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FFFFFF"/>
                </a:solidFill>
                <a:effectLst/>
                <a:uLnTx/>
                <a:uFillTx/>
                <a:latin typeface="Georgia" pitchFamily="18" charset="0"/>
                <a:ea typeface="+mn-ea"/>
                <a:cs typeface="+mn-cs"/>
              </a:endParaRPr>
            </a:p>
          </p:txBody>
        </p:sp>
        <p:sp>
          <p:nvSpPr>
            <p:cNvPr id="12" name="Textfeld 11">
              <a:extLst>
                <a:ext uri="{FF2B5EF4-FFF2-40B4-BE49-F238E27FC236}">
                  <a16:creationId xmlns:a16="http://schemas.microsoft.com/office/drawing/2014/main" id="{F3FD26FD-07F0-2835-CD08-1CFE1383F4D4}"/>
                </a:ext>
              </a:extLst>
            </p:cNvPr>
            <p:cNvSpPr txBox="1"/>
            <p:nvPr/>
          </p:nvSpPr>
          <p:spPr>
            <a:xfrm>
              <a:off x="2570902" y="2260120"/>
              <a:ext cx="1839118" cy="2389517"/>
            </a:xfrm>
            <a:prstGeom prst="rect">
              <a:avLst/>
            </a:prstGeom>
            <a:noFill/>
          </p:spPr>
          <p:txBody>
            <a:bodyPr wrap="square" lIns="0" tIns="0" rIns="0" bIns="0" rtlCol="0">
              <a:noAutofit/>
            </a:bodyPr>
            <a:lstStyle/>
            <a:p>
              <a:pPr marL="182563" marR="0" lvl="1" indent="-182563" defTabSz="914400" eaLnBrk="1" fontAlgn="auto" latinLnBrk="0" hangingPunct="1">
                <a:lnSpc>
                  <a:spcPct val="100000"/>
                </a:lnSpc>
                <a:spcBef>
                  <a:spcPts val="0"/>
                </a:spcBef>
                <a:spcAft>
                  <a:spcPts val="600"/>
                </a:spcAft>
                <a:buClr>
                  <a:schemeClr val="tx1"/>
                </a:buClr>
                <a:buSzTx/>
                <a:buFont typeface="Symbol" panose="05050102010706020507" pitchFamily="18" charset="2"/>
                <a:buChar char="ú"/>
                <a:tabLst/>
                <a:defRPr/>
              </a:pPr>
              <a:r>
                <a:rPr kumimoji="0" lang="en-US" sz="1200" b="0" i="0" u="none" strike="noStrike" kern="0" cap="none" spc="0" normalizeH="0" baseline="0" noProof="0" dirty="0">
                  <a:ln>
                    <a:noFill/>
                  </a:ln>
                  <a:solidFill>
                    <a:srgbClr val="000000"/>
                  </a:solidFill>
                  <a:effectLst/>
                  <a:uLnTx/>
                  <a:uFillTx/>
                </a:rPr>
                <a:t>ZU Executive Education</a:t>
              </a:r>
            </a:p>
            <a:p>
              <a:pPr marL="182563" marR="0" lvl="1" indent="-182563" defTabSz="914400" eaLnBrk="1" fontAlgn="auto" latinLnBrk="0" hangingPunct="1">
                <a:lnSpc>
                  <a:spcPct val="100000"/>
                </a:lnSpc>
                <a:spcBef>
                  <a:spcPts val="0"/>
                </a:spcBef>
                <a:spcAft>
                  <a:spcPts val="600"/>
                </a:spcAft>
                <a:buClr>
                  <a:schemeClr val="tx1"/>
                </a:buClr>
                <a:buSzTx/>
                <a:buFont typeface="Symbol" panose="05050102010706020507" pitchFamily="18" charset="2"/>
                <a:buChar char="ú"/>
                <a:tabLst/>
                <a:defRPr/>
              </a:pPr>
              <a:r>
                <a:rPr kumimoji="0" lang="en-US" sz="1200" b="0" i="0" u="none" strike="noStrike" kern="0" cap="none" spc="0" normalizeH="0" baseline="0" noProof="0" dirty="0">
                  <a:ln>
                    <a:noFill/>
                  </a:ln>
                  <a:solidFill>
                    <a:srgbClr val="000000"/>
                  </a:solidFill>
                  <a:effectLst/>
                  <a:uLnTx/>
                  <a:uFillTx/>
                </a:rPr>
                <a:t>Program Management</a:t>
              </a:r>
            </a:p>
            <a:p>
              <a:pPr marL="182563" lvl="1" indent="-182563" defTabSz="914400">
                <a:spcAft>
                  <a:spcPts val="600"/>
                </a:spcAft>
                <a:buClr>
                  <a:schemeClr val="tx1"/>
                </a:buClr>
                <a:buFont typeface="Symbol" panose="05050102010706020507" pitchFamily="18" charset="2"/>
                <a:buChar char="ú"/>
                <a:defRPr/>
              </a:pPr>
              <a:r>
                <a:rPr lang="de-DE" sz="1200" kern="0" dirty="0">
                  <a:solidFill>
                    <a:srgbClr val="000000"/>
                  </a:solidFill>
                </a:rPr>
                <a:t>T +49 7541 6009 1606</a:t>
              </a:r>
            </a:p>
            <a:p>
              <a:pPr marL="182563" marR="0" lvl="1" indent="-182563" defTabSz="914400" eaLnBrk="1" fontAlgn="auto" latinLnBrk="0" hangingPunct="1">
                <a:lnSpc>
                  <a:spcPct val="100000"/>
                </a:lnSpc>
                <a:spcBef>
                  <a:spcPts val="0"/>
                </a:spcBef>
                <a:spcAft>
                  <a:spcPts val="600"/>
                </a:spcAft>
                <a:buClr>
                  <a:schemeClr val="tx1"/>
                </a:buClr>
                <a:buSzTx/>
                <a:buFont typeface="Symbol" panose="05050102010706020507" pitchFamily="18" charset="2"/>
                <a:buChar char="ú"/>
                <a:tabLst/>
                <a:defRPr/>
              </a:pPr>
              <a:r>
                <a:rPr lang="de-DE" sz="1100" kern="0" dirty="0">
                  <a:solidFill>
                    <a:srgbClr val="000000"/>
                  </a:solidFill>
                  <a:hlinkClick r:id="rId3"/>
                </a:rPr>
                <a:t>heike.viellieber@zu.de</a:t>
              </a:r>
              <a:endParaRPr lang="de-DE" sz="1100" kern="0" dirty="0">
                <a:solidFill>
                  <a:srgbClr val="000000"/>
                </a:solidFill>
              </a:endParaRPr>
            </a:p>
            <a:p>
              <a:pPr marL="182563" marR="0" lvl="1" indent="-182563" defTabSz="914400" eaLnBrk="1" fontAlgn="auto" latinLnBrk="0" hangingPunct="1">
                <a:lnSpc>
                  <a:spcPct val="100000"/>
                </a:lnSpc>
                <a:spcBef>
                  <a:spcPts val="0"/>
                </a:spcBef>
                <a:spcAft>
                  <a:spcPts val="600"/>
                </a:spcAft>
                <a:buClr>
                  <a:schemeClr val="tx1"/>
                </a:buClr>
                <a:buSzTx/>
                <a:buFont typeface="Symbol" panose="05050102010706020507" pitchFamily="18" charset="2"/>
                <a:buChar char="ú"/>
                <a:tabLst/>
                <a:defRPr/>
              </a:pPr>
              <a:endParaRPr kumimoji="0" lang="en-US" sz="1200" b="0" i="0" u="none" strike="noStrike" kern="0" cap="none" spc="0" normalizeH="0" baseline="0" noProof="0" dirty="0">
                <a:ln>
                  <a:noFill/>
                </a:ln>
                <a:solidFill>
                  <a:srgbClr val="000000"/>
                </a:solidFill>
                <a:effectLst/>
                <a:uLnTx/>
                <a:uFillTx/>
              </a:endParaRPr>
            </a:p>
          </p:txBody>
        </p:sp>
        <p:sp>
          <p:nvSpPr>
            <p:cNvPr id="13" name="Rechteck 12">
              <a:extLst>
                <a:ext uri="{FF2B5EF4-FFF2-40B4-BE49-F238E27FC236}">
                  <a16:creationId xmlns:a16="http://schemas.microsoft.com/office/drawing/2014/main" id="{B396888A-2150-DD73-6D84-09542889B183}"/>
                </a:ext>
              </a:extLst>
            </p:cNvPr>
            <p:cNvSpPr/>
            <p:nvPr/>
          </p:nvSpPr>
          <p:spPr bwMode="ltGray">
            <a:xfrm>
              <a:off x="3321904" y="1198907"/>
              <a:ext cx="1107839" cy="734595"/>
            </a:xfrm>
            <a:prstGeom prst="rect">
              <a:avLst/>
            </a:prstGeom>
            <a:solidFill>
              <a:srgbClr val="FF0000"/>
            </a:solidFill>
            <a:ln w="31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a:ln>
                    <a:noFill/>
                  </a:ln>
                  <a:solidFill>
                    <a:srgbClr val="FFFFFF"/>
                  </a:solidFill>
                  <a:effectLst/>
                  <a:uLnTx/>
                  <a:uFillTx/>
                  <a:latin typeface="Arial"/>
                  <a:ea typeface="+mn-ea"/>
                  <a:cs typeface="+mn-cs"/>
                </a:rPr>
                <a:t>Heike Viellieber</a:t>
              </a:r>
            </a:p>
          </p:txBody>
        </p:sp>
        <p:pic>
          <p:nvPicPr>
            <p:cNvPr id="14" name="Grafik 20">
              <a:extLst>
                <a:ext uri="{FF2B5EF4-FFF2-40B4-BE49-F238E27FC236}">
                  <a16:creationId xmlns:a16="http://schemas.microsoft.com/office/drawing/2014/main" id="{147E402E-F6E9-7FE4-CFCA-D98592D48E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76513" y="1194822"/>
              <a:ext cx="746433" cy="744450"/>
            </a:xfrm>
            <a:prstGeom prst="rect">
              <a:avLst/>
            </a:prstGeom>
            <a:noFill/>
            <a:ln cap="flat">
              <a:noFill/>
            </a:ln>
          </p:spPr>
        </p:pic>
      </p:grpSp>
      <p:sp>
        <p:nvSpPr>
          <p:cNvPr id="21" name="Rechteck 20">
            <a:extLst>
              <a:ext uri="{FF2B5EF4-FFF2-40B4-BE49-F238E27FC236}">
                <a16:creationId xmlns:a16="http://schemas.microsoft.com/office/drawing/2014/main" id="{77273C2E-CDB2-BEFE-30FD-1C339B497992}"/>
              </a:ext>
            </a:extLst>
          </p:cNvPr>
          <p:cNvSpPr/>
          <p:nvPr/>
        </p:nvSpPr>
        <p:spPr>
          <a:xfrm>
            <a:off x="438974" y="2826915"/>
            <a:ext cx="1858841" cy="88523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2" name="Gruppieren 21">
            <a:extLst>
              <a:ext uri="{FF2B5EF4-FFF2-40B4-BE49-F238E27FC236}">
                <a16:creationId xmlns:a16="http://schemas.microsoft.com/office/drawing/2014/main" id="{5F6D062B-FF01-739D-C03E-ADE2FD68419A}"/>
              </a:ext>
            </a:extLst>
          </p:cNvPr>
          <p:cNvGrpSpPr/>
          <p:nvPr/>
        </p:nvGrpSpPr>
        <p:grpSpPr>
          <a:xfrm>
            <a:off x="3120128" y="1082510"/>
            <a:ext cx="2043177" cy="3671887"/>
            <a:chOff x="6726453" y="1095375"/>
            <a:chExt cx="2043177" cy="3671887"/>
          </a:xfrm>
        </p:grpSpPr>
        <p:sp>
          <p:nvSpPr>
            <p:cNvPr id="10" name="Rechteck 9">
              <a:extLst>
                <a:ext uri="{FF2B5EF4-FFF2-40B4-BE49-F238E27FC236}">
                  <a16:creationId xmlns:a16="http://schemas.microsoft.com/office/drawing/2014/main" id="{FE345EB0-2268-E5EC-4106-258AA2D36C5E}"/>
                </a:ext>
              </a:extLst>
            </p:cNvPr>
            <p:cNvSpPr/>
            <p:nvPr/>
          </p:nvSpPr>
          <p:spPr bwMode="ltGray">
            <a:xfrm>
              <a:off x="6726453" y="1095375"/>
              <a:ext cx="2043177" cy="3671887"/>
            </a:xfrm>
            <a:prstGeom prst="rect">
              <a:avLst/>
            </a:prstGeom>
            <a:solidFill>
              <a:srgbClr val="F5F5F5"/>
            </a:solidFill>
            <a:ln w="31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err="1">
                <a:ln>
                  <a:noFill/>
                </a:ln>
                <a:solidFill>
                  <a:srgbClr val="FFFFFF"/>
                </a:solidFill>
                <a:effectLst/>
                <a:uLnTx/>
                <a:uFillTx/>
                <a:latin typeface="Georgia" pitchFamily="18" charset="0"/>
                <a:ea typeface="+mn-ea"/>
                <a:cs typeface="+mn-cs"/>
              </a:endParaRPr>
            </a:p>
          </p:txBody>
        </p:sp>
        <p:sp>
          <p:nvSpPr>
            <p:cNvPr id="18" name="Textfeld 17">
              <a:extLst>
                <a:ext uri="{FF2B5EF4-FFF2-40B4-BE49-F238E27FC236}">
                  <a16:creationId xmlns:a16="http://schemas.microsoft.com/office/drawing/2014/main" id="{79B6B38A-F501-AE42-39DB-2B3F9CA0A59E}"/>
                </a:ext>
              </a:extLst>
            </p:cNvPr>
            <p:cNvSpPr txBox="1"/>
            <p:nvPr/>
          </p:nvSpPr>
          <p:spPr>
            <a:xfrm>
              <a:off x="6816500" y="2260120"/>
              <a:ext cx="1839118" cy="2389517"/>
            </a:xfrm>
            <a:prstGeom prst="rect">
              <a:avLst/>
            </a:prstGeom>
            <a:noFill/>
          </p:spPr>
          <p:txBody>
            <a:bodyPr wrap="square" lIns="0" tIns="0" rIns="0" bIns="0" rtlCol="0">
              <a:noAutofit/>
            </a:bodyPr>
            <a:lstStyle/>
            <a:p>
              <a:pPr marL="182563" marR="0" lvl="1" indent="-182563" defTabSz="914400" eaLnBrk="1" fontAlgn="auto" latinLnBrk="0" hangingPunct="1">
                <a:lnSpc>
                  <a:spcPct val="100000"/>
                </a:lnSpc>
                <a:spcBef>
                  <a:spcPts val="0"/>
                </a:spcBef>
                <a:spcAft>
                  <a:spcPts val="600"/>
                </a:spcAft>
                <a:buClr>
                  <a:schemeClr val="tx1"/>
                </a:buClr>
                <a:buSzTx/>
                <a:buFont typeface="Symbol" panose="05050102010706020507" pitchFamily="18" charset="2"/>
                <a:buChar char="ú"/>
                <a:tabLst/>
                <a:defRPr/>
              </a:pPr>
              <a:r>
                <a:rPr kumimoji="0" lang="en-US" sz="1200" b="0" i="0" u="none" strike="noStrike" kern="0" cap="none" spc="0" normalizeH="0" baseline="0" noProof="0" dirty="0">
                  <a:ln>
                    <a:noFill/>
                  </a:ln>
                  <a:solidFill>
                    <a:srgbClr val="000000"/>
                  </a:solidFill>
                  <a:effectLst/>
                  <a:uLnTx/>
                  <a:uFillTx/>
                </a:rPr>
                <a:t>Academic Program Chair MSc MGMT</a:t>
              </a:r>
            </a:p>
            <a:p>
              <a:pPr marL="182563" marR="0" lvl="1" indent="-182563" defTabSz="914400" eaLnBrk="1" fontAlgn="auto" latinLnBrk="0" hangingPunct="1">
                <a:lnSpc>
                  <a:spcPct val="100000"/>
                </a:lnSpc>
                <a:spcBef>
                  <a:spcPts val="0"/>
                </a:spcBef>
                <a:spcAft>
                  <a:spcPts val="600"/>
                </a:spcAft>
                <a:buClr>
                  <a:schemeClr val="tx1"/>
                </a:buClr>
                <a:buSzTx/>
                <a:buFont typeface="Symbol" panose="05050102010706020507" pitchFamily="18" charset="2"/>
                <a:buChar char="ú"/>
                <a:tabLst/>
                <a:defRPr/>
              </a:pPr>
              <a:r>
                <a:rPr kumimoji="0" lang="en-US" sz="1200" b="0" i="0" u="none" strike="noStrike" kern="0" cap="none" spc="0" normalizeH="0" baseline="0" noProof="0" dirty="0">
                  <a:ln>
                    <a:noFill/>
                  </a:ln>
                  <a:solidFill>
                    <a:srgbClr val="000000"/>
                  </a:solidFill>
                  <a:effectLst/>
                  <a:uLnTx/>
                  <a:uFillTx/>
                </a:rPr>
                <a:t>Chair of Corporate Management &amp; Human Resource Management</a:t>
              </a:r>
              <a:endParaRPr lang="de-DE" sz="1200" dirty="0">
                <a:solidFill>
                  <a:srgbClr val="000000"/>
                </a:solidFill>
                <a:latin typeface="Arial"/>
              </a:endParaRPr>
            </a:p>
            <a:p>
              <a:pPr marL="182563" marR="0" lvl="1" indent="-182563" defTabSz="914400" eaLnBrk="1" fontAlgn="auto" latinLnBrk="0" hangingPunct="1">
                <a:lnSpc>
                  <a:spcPct val="100000"/>
                </a:lnSpc>
                <a:spcBef>
                  <a:spcPts val="0"/>
                </a:spcBef>
                <a:spcAft>
                  <a:spcPts val="600"/>
                </a:spcAft>
                <a:buClr>
                  <a:schemeClr val="tx1"/>
                </a:buClr>
                <a:buSzTx/>
                <a:buFont typeface="Symbol" panose="05050102010706020507" pitchFamily="18" charset="2"/>
                <a:buChar char="ú"/>
                <a:tabLst/>
                <a:defRPr/>
              </a:pPr>
              <a:r>
                <a:rPr kumimoji="0" lang="de-DE" sz="1200" b="0" i="0" u="none" strike="noStrike" kern="0" cap="none" spc="0" normalizeH="0" baseline="0" noProof="0" dirty="0">
                  <a:ln>
                    <a:noFill/>
                  </a:ln>
                  <a:solidFill>
                    <a:srgbClr val="000000"/>
                  </a:solidFill>
                  <a:effectLst/>
                  <a:uLnTx/>
                  <a:uFillTx/>
                </a:rPr>
                <a:t>T +49 7541 6009 1251</a:t>
              </a:r>
            </a:p>
            <a:p>
              <a:pPr marL="182563" marR="0" lvl="1" indent="-182563" defTabSz="914400" eaLnBrk="1" fontAlgn="auto" latinLnBrk="0" hangingPunct="1">
                <a:lnSpc>
                  <a:spcPct val="100000"/>
                </a:lnSpc>
                <a:spcBef>
                  <a:spcPts val="0"/>
                </a:spcBef>
                <a:spcAft>
                  <a:spcPts val="600"/>
                </a:spcAft>
                <a:buClr>
                  <a:schemeClr val="tx1"/>
                </a:buClr>
                <a:buSzTx/>
                <a:buFont typeface="Symbol" panose="05050102010706020507" pitchFamily="18" charset="2"/>
                <a:buChar char="ú"/>
                <a:tabLst/>
                <a:defRPr/>
              </a:pPr>
              <a:r>
                <a:rPr lang="de-DE" sz="1100" kern="0" dirty="0">
                  <a:solidFill>
                    <a:srgbClr val="000000"/>
                  </a:solidFill>
                  <a:hlinkClick r:id="rId5"/>
                </a:rPr>
                <a:t>christian.opitz@zu.de</a:t>
              </a:r>
              <a:endParaRPr lang="de-DE" sz="1100" kern="0" dirty="0">
                <a:solidFill>
                  <a:srgbClr val="000000"/>
                </a:solidFill>
              </a:endParaRPr>
            </a:p>
            <a:p>
              <a:pPr marL="182563" lvl="1" indent="-182563" defTabSz="914400">
                <a:spcAft>
                  <a:spcPts val="600"/>
                </a:spcAft>
                <a:buClr>
                  <a:schemeClr val="tx1"/>
                </a:buClr>
                <a:buFont typeface="Symbol" panose="05050102010706020507" pitchFamily="18" charset="2"/>
                <a:buChar char="ú"/>
              </a:pPr>
              <a:endParaRPr lang="de-DE" sz="1200" dirty="0">
                <a:solidFill>
                  <a:srgbClr val="000000"/>
                </a:solidFill>
                <a:latin typeface="Arial"/>
              </a:endParaRPr>
            </a:p>
          </p:txBody>
        </p:sp>
        <p:sp>
          <p:nvSpPr>
            <p:cNvPr id="19" name="Rechteck 18">
              <a:extLst>
                <a:ext uri="{FF2B5EF4-FFF2-40B4-BE49-F238E27FC236}">
                  <a16:creationId xmlns:a16="http://schemas.microsoft.com/office/drawing/2014/main" id="{CAE5FF67-1BC6-EAF0-12FF-565B41B4830D}"/>
                </a:ext>
              </a:extLst>
            </p:cNvPr>
            <p:cNvSpPr/>
            <p:nvPr/>
          </p:nvSpPr>
          <p:spPr bwMode="ltGray">
            <a:xfrm>
              <a:off x="7567502" y="1198907"/>
              <a:ext cx="1107839" cy="734595"/>
            </a:xfrm>
            <a:prstGeom prst="rect">
              <a:avLst/>
            </a:prstGeom>
            <a:solidFill>
              <a:srgbClr val="FF0000"/>
            </a:solidFill>
            <a:ln w="31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FFFFFF"/>
                  </a:solidFill>
                  <a:effectLst/>
                  <a:uLnTx/>
                  <a:uFillTx/>
                  <a:latin typeface="Arial"/>
                  <a:ea typeface="+mn-ea"/>
                  <a:cs typeface="+mn-cs"/>
                </a:rPr>
                <a:t>Prof. Dr.</a:t>
              </a:r>
              <a:br>
                <a:rPr kumimoji="0" lang="de-DE" sz="1200" b="0" i="0" u="none" strike="noStrike" kern="0" cap="none" spc="0" normalizeH="0" baseline="0" noProof="0" dirty="0">
                  <a:ln>
                    <a:noFill/>
                  </a:ln>
                  <a:solidFill>
                    <a:srgbClr val="FFFFFF"/>
                  </a:solidFill>
                  <a:effectLst/>
                  <a:uLnTx/>
                  <a:uFillTx/>
                  <a:latin typeface="Arial"/>
                  <a:ea typeface="+mn-ea"/>
                  <a:cs typeface="+mn-cs"/>
                </a:rPr>
              </a:br>
              <a:r>
                <a:rPr kumimoji="0" lang="de-DE" sz="1200" b="0" i="0" u="none" strike="noStrike" kern="0" cap="none" spc="0" normalizeH="0" baseline="0" noProof="0" dirty="0">
                  <a:ln>
                    <a:noFill/>
                  </a:ln>
                  <a:solidFill>
                    <a:srgbClr val="FFFFFF"/>
                  </a:solidFill>
                  <a:effectLst/>
                  <a:uLnTx/>
                  <a:uFillTx/>
                  <a:latin typeface="Arial"/>
                  <a:ea typeface="+mn-ea"/>
                  <a:cs typeface="+mn-cs"/>
                </a:rPr>
                <a:t>Christian Opitz</a:t>
              </a:r>
            </a:p>
          </p:txBody>
        </p:sp>
        <p:pic>
          <p:nvPicPr>
            <p:cNvPr id="24" name="Grafik 23">
              <a:extLst>
                <a:ext uri="{FF2B5EF4-FFF2-40B4-BE49-F238E27FC236}">
                  <a16:creationId xmlns:a16="http://schemas.microsoft.com/office/drawing/2014/main" id="{735D5A26-CCFA-D307-159A-9E7C67FD72ED}"/>
                </a:ext>
              </a:extLst>
            </p:cNvPr>
            <p:cNvPicPr>
              <a:picLocks noChangeAspect="1"/>
            </p:cNvPicPr>
            <p:nvPr/>
          </p:nvPicPr>
          <p:blipFill>
            <a:blip r:embed="rId6"/>
            <a:stretch>
              <a:fillRect/>
            </a:stretch>
          </p:blipFill>
          <p:spPr>
            <a:xfrm>
              <a:off x="6871627" y="1200271"/>
              <a:ext cx="689099" cy="730035"/>
            </a:xfrm>
            <a:prstGeom prst="rect">
              <a:avLst/>
            </a:prstGeom>
          </p:spPr>
        </p:pic>
      </p:grpSp>
    </p:spTree>
    <p:extLst>
      <p:ext uri="{BB962C8B-B14F-4D97-AF65-F5344CB8AC3E}">
        <p14:creationId xmlns:p14="http://schemas.microsoft.com/office/powerpoint/2010/main" val="249057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a:extLst>
              <a:ext uri="{FF2B5EF4-FFF2-40B4-BE49-F238E27FC236}">
                <a16:creationId xmlns:a16="http://schemas.microsoft.com/office/drawing/2014/main" id="{65266056-84BA-19FF-A9BE-30D20CB47802}"/>
              </a:ext>
            </a:extLst>
          </p:cNvPr>
          <p:cNvSpPr>
            <a:spLocks noGrp="1"/>
          </p:cNvSpPr>
          <p:nvPr>
            <p:ph type="subTitle" idx="13"/>
          </p:nvPr>
        </p:nvSpPr>
        <p:spPr/>
        <p:txBody>
          <a:bodyPr/>
          <a:lstStyle/>
          <a:p>
            <a:r>
              <a:rPr lang="de-DE" sz="2000" kern="0">
                <a:latin typeface="Arial"/>
                <a:ea typeface="Univers LT 65 Bold" pitchFamily="2"/>
              </a:rPr>
              <a:t>Come and join us at the lake!</a:t>
            </a:r>
            <a:endParaRPr lang="de-DE" b="0"/>
          </a:p>
        </p:txBody>
      </p:sp>
      <p:sp>
        <p:nvSpPr>
          <p:cNvPr id="5" name="Titel 4">
            <a:extLst>
              <a:ext uri="{FF2B5EF4-FFF2-40B4-BE49-F238E27FC236}">
                <a16:creationId xmlns:a16="http://schemas.microsoft.com/office/drawing/2014/main" id="{B0E1AEC0-6DDD-B26E-9187-D8F38F9A7AB2}"/>
              </a:ext>
            </a:extLst>
          </p:cNvPr>
          <p:cNvSpPr>
            <a:spLocks noGrp="1"/>
          </p:cNvSpPr>
          <p:nvPr>
            <p:ph type="ctrTitle"/>
          </p:nvPr>
        </p:nvSpPr>
        <p:spPr>
          <a:prstGeom prst="rect">
            <a:avLst/>
          </a:prstGeom>
        </p:spPr>
        <p:txBody>
          <a:bodyPr/>
          <a:lstStyle/>
          <a:p>
            <a:r>
              <a:rPr lang="de-DE"/>
              <a:t>Part-time Master Program M. SC. In Management</a:t>
            </a:r>
            <a:br>
              <a:rPr lang="de-DE"/>
            </a:br>
            <a:r>
              <a:rPr lang="de-DE"/>
              <a:t> </a:t>
            </a:r>
          </a:p>
        </p:txBody>
      </p:sp>
      <p:pic>
        <p:nvPicPr>
          <p:cNvPr id="10" name="Grafik 9" descr="Ein Bild, das Boden, drinnen, Decke enthält.&#10;&#10;Automatisch generierte Beschreibung">
            <a:extLst>
              <a:ext uri="{FF2B5EF4-FFF2-40B4-BE49-F238E27FC236}">
                <a16:creationId xmlns:a16="http://schemas.microsoft.com/office/drawing/2014/main" id="{1B54B0A4-D63B-795E-43A3-3C0E01A48F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5507" t="15178" r="17510" b="38638"/>
          <a:stretch/>
        </p:blipFill>
        <p:spPr>
          <a:xfrm>
            <a:off x="0" y="1109656"/>
            <a:ext cx="9144001" cy="3657607"/>
          </a:xfrm>
          <a:prstGeom prst="rect">
            <a:avLst/>
          </a:prstGeom>
        </p:spPr>
      </p:pic>
      <p:pic>
        <p:nvPicPr>
          <p:cNvPr id="6" name="Grafik 5" descr="Ein Bild, das Kleidung, Person, Mädchen, Mann enthält.&#10;&#10;Automatisch generierte Beschreibung">
            <a:extLst>
              <a:ext uri="{FF2B5EF4-FFF2-40B4-BE49-F238E27FC236}">
                <a16:creationId xmlns:a16="http://schemas.microsoft.com/office/drawing/2014/main" id="{8DB446E3-7D73-9ACE-68BF-D051C2C179CD}"/>
              </a:ext>
            </a:extLst>
          </p:cNvPr>
          <p:cNvPicPr>
            <a:picLocks noChangeAspect="1"/>
          </p:cNvPicPr>
          <p:nvPr/>
        </p:nvPicPr>
        <p:blipFill>
          <a:blip r:embed="rId5"/>
          <a:stretch>
            <a:fillRect/>
          </a:stretch>
        </p:blipFill>
        <p:spPr>
          <a:xfrm>
            <a:off x="5311877" y="1113891"/>
            <a:ext cx="4041673" cy="2691249"/>
          </a:xfrm>
          <a:prstGeom prst="rect">
            <a:avLst/>
          </a:prstGeom>
        </p:spPr>
      </p:pic>
      <p:pic>
        <p:nvPicPr>
          <p:cNvPr id="9" name="Grafik 8" descr="Ein Bild, das draußen, Menschen, Himmel, Wasser enthält.&#10;&#10;Automatisch generierte Beschreibung">
            <a:extLst>
              <a:ext uri="{FF2B5EF4-FFF2-40B4-BE49-F238E27FC236}">
                <a16:creationId xmlns:a16="http://schemas.microsoft.com/office/drawing/2014/main" id="{C5728806-425E-1743-843D-7072B6902FCA}"/>
              </a:ext>
            </a:extLst>
          </p:cNvPr>
          <p:cNvPicPr>
            <a:picLocks noChangeAspect="1"/>
          </p:cNvPicPr>
          <p:nvPr/>
        </p:nvPicPr>
        <p:blipFill>
          <a:blip r:embed="rId6"/>
          <a:stretch>
            <a:fillRect/>
          </a:stretch>
        </p:blipFill>
        <p:spPr>
          <a:xfrm>
            <a:off x="-174928" y="2989704"/>
            <a:ext cx="5000927" cy="3329992"/>
          </a:xfrm>
          <a:prstGeom prst="rect">
            <a:avLst/>
          </a:prstGeom>
        </p:spPr>
      </p:pic>
      <p:pic>
        <p:nvPicPr>
          <p:cNvPr id="13" name="Grafik 12" descr="Ein Bild, das Himmel, draußen enthält.&#10;&#10;Automatisch generierte Beschreibung">
            <a:hlinkClick r:id="rId7" action="ppaction://hlinksldjump"/>
            <a:extLst>
              <a:ext uri="{FF2B5EF4-FFF2-40B4-BE49-F238E27FC236}">
                <a16:creationId xmlns:a16="http://schemas.microsoft.com/office/drawing/2014/main" id="{2FE5A9B2-5519-6708-E0C8-A157A512A606}"/>
              </a:ext>
            </a:extLst>
          </p:cNvPr>
          <p:cNvPicPr>
            <a:picLocks noChangeAspect="1"/>
          </p:cNvPicPr>
          <p:nvPr/>
        </p:nvPicPr>
        <p:blipFill rotWithShape="1">
          <a:blip r:embed="rId8"/>
          <a:srcRect l="3525" t="25126" r="35328" b="38130"/>
          <a:stretch/>
        </p:blipFill>
        <p:spPr>
          <a:xfrm>
            <a:off x="-111427" y="1109656"/>
            <a:ext cx="5480654" cy="2195513"/>
          </a:xfrm>
          <a:prstGeom prst="rect">
            <a:avLst/>
          </a:prstGeom>
          <a:noFill/>
          <a:ln cap="flat">
            <a:noFill/>
          </a:ln>
        </p:spPr>
      </p:pic>
      <p:pic>
        <p:nvPicPr>
          <p:cNvPr id="3" name="Grafik 2" descr="Ein Bild, das Wasser, draußen, Küste, Himmel enthält.&#10;&#10;Automatisch generierte Beschreibung">
            <a:extLst>
              <a:ext uri="{FF2B5EF4-FFF2-40B4-BE49-F238E27FC236}">
                <a16:creationId xmlns:a16="http://schemas.microsoft.com/office/drawing/2014/main" id="{74F8577E-E201-12C4-270B-B19DB07A1157}"/>
              </a:ext>
            </a:extLst>
          </p:cNvPr>
          <p:cNvPicPr>
            <a:picLocks noChangeAspect="1"/>
          </p:cNvPicPr>
          <p:nvPr/>
        </p:nvPicPr>
        <p:blipFill>
          <a:blip r:embed="rId9"/>
          <a:stretch>
            <a:fillRect/>
          </a:stretch>
        </p:blipFill>
        <p:spPr>
          <a:xfrm>
            <a:off x="4825998" y="3265420"/>
            <a:ext cx="4638041" cy="3088355"/>
          </a:xfrm>
          <a:prstGeom prst="rect">
            <a:avLst/>
          </a:prstGeom>
        </p:spPr>
      </p:pic>
    </p:spTree>
    <p:extLst>
      <p:ext uri="{BB962C8B-B14F-4D97-AF65-F5344CB8AC3E}">
        <p14:creationId xmlns:p14="http://schemas.microsoft.com/office/powerpoint/2010/main" val="2645169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a:extLst>
              <a:ext uri="{FF2B5EF4-FFF2-40B4-BE49-F238E27FC236}">
                <a16:creationId xmlns:a16="http://schemas.microsoft.com/office/drawing/2014/main" id="{B36A12F9-5011-B88B-46FF-57AAFD2447F4}"/>
              </a:ext>
            </a:extLst>
          </p:cNvPr>
          <p:cNvSpPr>
            <a:spLocks noGrp="1"/>
          </p:cNvSpPr>
          <p:nvPr>
            <p:ph type="subTitle" idx="13"/>
          </p:nvPr>
        </p:nvSpPr>
        <p:spPr/>
        <p:txBody>
          <a:bodyPr/>
          <a:lstStyle/>
          <a:p>
            <a:r>
              <a:rPr lang="de-DE" dirty="0" err="1"/>
              <a:t>Get</a:t>
            </a:r>
            <a:r>
              <a:rPr lang="de-DE" dirty="0"/>
              <a:t> </a:t>
            </a:r>
            <a:r>
              <a:rPr lang="de-DE" dirty="0" err="1"/>
              <a:t>to</a:t>
            </a:r>
            <a:r>
              <a:rPr lang="de-DE" dirty="0"/>
              <a:t> </a:t>
            </a:r>
            <a:r>
              <a:rPr lang="de-DE" dirty="0" err="1"/>
              <a:t>know</a:t>
            </a:r>
            <a:endParaRPr lang="de-DE" dirty="0"/>
          </a:p>
        </p:txBody>
      </p:sp>
      <p:sp>
        <p:nvSpPr>
          <p:cNvPr id="5" name="Titel 4">
            <a:extLst>
              <a:ext uri="{FF2B5EF4-FFF2-40B4-BE49-F238E27FC236}">
                <a16:creationId xmlns:a16="http://schemas.microsoft.com/office/drawing/2014/main" id="{B0E1AEC0-6DDD-B26E-9187-D8F38F9A7AB2}"/>
              </a:ext>
            </a:extLst>
          </p:cNvPr>
          <p:cNvSpPr>
            <a:spLocks noGrp="1"/>
          </p:cNvSpPr>
          <p:nvPr>
            <p:ph type="ctrTitle"/>
          </p:nvPr>
        </p:nvSpPr>
        <p:spPr/>
        <p:txBody>
          <a:bodyPr/>
          <a:lstStyle/>
          <a:p>
            <a:r>
              <a:rPr lang="de-DE" dirty="0"/>
              <a:t>Part-time Master </a:t>
            </a:r>
            <a:r>
              <a:rPr lang="de-DE" dirty="0" err="1"/>
              <a:t>Program</a:t>
            </a:r>
            <a:r>
              <a:rPr lang="de-DE" dirty="0"/>
              <a:t> M.SC. In Management </a:t>
            </a:r>
          </a:p>
        </p:txBody>
      </p:sp>
      <p:sp>
        <p:nvSpPr>
          <p:cNvPr id="9" name="Inhaltsplatzhalter 5">
            <a:extLst>
              <a:ext uri="{FF2B5EF4-FFF2-40B4-BE49-F238E27FC236}">
                <a16:creationId xmlns:a16="http://schemas.microsoft.com/office/drawing/2014/main" id="{CC084BA4-A57F-F7D2-32CA-643077D17A2C}"/>
              </a:ext>
            </a:extLst>
          </p:cNvPr>
          <p:cNvSpPr txBox="1">
            <a:spLocks/>
          </p:cNvSpPr>
          <p:nvPr/>
        </p:nvSpPr>
        <p:spPr>
          <a:xfrm>
            <a:off x="358775" y="1100647"/>
            <a:ext cx="8425225" cy="3666616"/>
          </a:xfrm>
          <a:prstGeom prst="rect">
            <a:avLst/>
          </a:prstGeom>
        </p:spPr>
        <p:txBody>
          <a:bodyPr lIns="0" tIns="0" rIns="0" bIns="0" numCol="1" spcCol="0"/>
          <a:lstStyle>
            <a:lvl1pPr marL="0" marR="0" indent="0" algn="l" defTabSz="457178" rtl="0" eaLnBrk="1" fontAlgn="auto" latinLnBrk="0" hangingPunct="1">
              <a:lnSpc>
                <a:spcPct val="100000"/>
              </a:lnSpc>
              <a:spcBef>
                <a:spcPts val="0"/>
              </a:spcBef>
              <a:spcAft>
                <a:spcPts val="600"/>
              </a:spcAft>
              <a:buClrTx/>
              <a:buSzTx/>
              <a:buFontTx/>
              <a:buNone/>
              <a:tabLst/>
              <a:defRPr sz="14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a:lnSpc>
                <a:spcPct val="107000"/>
              </a:lnSpc>
              <a:spcAft>
                <a:spcPts val="800"/>
              </a:spcAft>
              <a:buFontTx/>
              <a:buChar char="|"/>
            </a:pPr>
            <a:endParaRPr lang="en-US" sz="1300" dirty="0">
              <a:solidFill>
                <a:srgbClr val="000000"/>
              </a:solidFill>
              <a:cs typeface="Times New Roman" panose="02020603050405020304" pitchFamily="18" charset="0"/>
            </a:endParaRPr>
          </a:p>
          <a:p>
            <a:pPr marL="182563" indent="-182563">
              <a:lnSpc>
                <a:spcPct val="107000"/>
              </a:lnSpc>
              <a:spcAft>
                <a:spcPts val="800"/>
              </a:spcAft>
              <a:buFontTx/>
              <a:buChar char="|"/>
            </a:pPr>
            <a:r>
              <a:rPr lang="en-US" sz="1300" dirty="0">
                <a:solidFill>
                  <a:srgbClr val="000000"/>
                </a:solidFill>
                <a:cs typeface="Times New Roman" panose="02020603050405020304" pitchFamily="18" charset="0"/>
              </a:rPr>
              <a:t>Key objectives and structure of the part-time Master Program</a:t>
            </a:r>
          </a:p>
          <a:p>
            <a:pPr marL="182563" indent="-182563">
              <a:lnSpc>
                <a:spcPct val="107000"/>
              </a:lnSpc>
              <a:spcAft>
                <a:spcPts val="800"/>
              </a:spcAft>
              <a:buFontTx/>
              <a:buChar char="|"/>
            </a:pPr>
            <a:r>
              <a:rPr lang="en-US" sz="1300" dirty="0">
                <a:solidFill>
                  <a:srgbClr val="000000"/>
                </a:solidFill>
                <a:cs typeface="Times New Roman" panose="02020603050405020304" pitchFamily="18" charset="0"/>
              </a:rPr>
              <a:t>What can you achieve and expect when studying with us?</a:t>
            </a:r>
          </a:p>
          <a:p>
            <a:pPr marL="182563" indent="-182563">
              <a:lnSpc>
                <a:spcPct val="107000"/>
              </a:lnSpc>
              <a:spcAft>
                <a:spcPts val="800"/>
              </a:spcAft>
              <a:buFontTx/>
              <a:buChar char="|"/>
            </a:pPr>
            <a:r>
              <a:rPr lang="en-US" sz="1300" dirty="0">
                <a:solidFill>
                  <a:srgbClr val="000000"/>
                </a:solidFill>
                <a:cs typeface="Times New Roman" panose="02020603050405020304" pitchFamily="18" charset="0"/>
              </a:rPr>
              <a:t>Zeppelin University in Friedrichshafen</a:t>
            </a:r>
          </a:p>
          <a:p>
            <a:pPr marL="182563" indent="-182563">
              <a:lnSpc>
                <a:spcPct val="107000"/>
              </a:lnSpc>
              <a:spcAft>
                <a:spcPts val="800"/>
              </a:spcAft>
              <a:buFontTx/>
              <a:buChar char="|"/>
            </a:pPr>
            <a:r>
              <a:rPr lang="en-US" sz="1300" dirty="0">
                <a:solidFill>
                  <a:srgbClr val="000000"/>
                </a:solidFill>
                <a:cs typeface="Times New Roman" panose="02020603050405020304" pitchFamily="18" charset="0"/>
              </a:rPr>
              <a:t>A great place for your studies - student life at the lake and abroad</a:t>
            </a:r>
          </a:p>
          <a:p>
            <a:pPr marL="182563" indent="-182563">
              <a:lnSpc>
                <a:spcPct val="107000"/>
              </a:lnSpc>
              <a:spcAft>
                <a:spcPts val="800"/>
              </a:spcAft>
              <a:buFontTx/>
              <a:buChar char="|"/>
            </a:pPr>
            <a:r>
              <a:rPr lang="en-US" sz="1300" dirty="0">
                <a:solidFill>
                  <a:srgbClr val="000000"/>
                </a:solidFill>
                <a:cs typeface="Times New Roman" panose="02020603050405020304" pitchFamily="18" charset="0"/>
              </a:rPr>
              <a:t>Even more – what is important for you to come and join us? Question &amp; Answer Session!</a:t>
            </a:r>
          </a:p>
          <a:p>
            <a:pPr>
              <a:lnSpc>
                <a:spcPct val="107000"/>
              </a:lnSpc>
              <a:spcAft>
                <a:spcPts val="800"/>
              </a:spcAft>
            </a:pPr>
            <a:endParaRPr lang="en-US" sz="1300" dirty="0">
              <a:solidFill>
                <a:srgbClr val="000000"/>
              </a:solidFill>
              <a:cs typeface="Times New Roman" panose="02020603050405020304" pitchFamily="18" charset="0"/>
            </a:endParaRPr>
          </a:p>
          <a:p>
            <a:pPr>
              <a:lnSpc>
                <a:spcPct val="107000"/>
              </a:lnSpc>
              <a:spcAft>
                <a:spcPts val="800"/>
              </a:spcAft>
            </a:pPr>
            <a:endParaRPr lang="de-DE" dirty="0"/>
          </a:p>
        </p:txBody>
      </p:sp>
    </p:spTree>
    <p:extLst>
      <p:ext uri="{BB962C8B-B14F-4D97-AF65-F5344CB8AC3E}">
        <p14:creationId xmlns:p14="http://schemas.microsoft.com/office/powerpoint/2010/main" val="43585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F07AD49-540C-1E81-0F7A-AE1E09968879}"/>
              </a:ext>
            </a:extLst>
          </p:cNvPr>
          <p:cNvSpPr>
            <a:spLocks noGrp="1"/>
          </p:cNvSpPr>
          <p:nvPr>
            <p:ph idx="1"/>
          </p:nvPr>
        </p:nvSpPr>
        <p:spPr/>
        <p:txBody>
          <a:bodyPr/>
          <a:lstStyle/>
          <a:p>
            <a:r>
              <a:rPr lang="en-US"/>
              <a:t>Key objectives and structure of the part-time Master Program</a:t>
            </a:r>
          </a:p>
        </p:txBody>
      </p:sp>
    </p:spTree>
    <p:extLst>
      <p:ext uri="{BB962C8B-B14F-4D97-AF65-F5344CB8AC3E}">
        <p14:creationId xmlns:p14="http://schemas.microsoft.com/office/powerpoint/2010/main" val="353974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tertitel 6">
            <a:extLst>
              <a:ext uri="{FF2B5EF4-FFF2-40B4-BE49-F238E27FC236}">
                <a16:creationId xmlns:a16="http://schemas.microsoft.com/office/drawing/2014/main" id="{B36A12F9-5011-B88B-46FF-57AAFD2447F4}"/>
              </a:ext>
            </a:extLst>
          </p:cNvPr>
          <p:cNvSpPr>
            <a:spLocks noGrp="1"/>
          </p:cNvSpPr>
          <p:nvPr>
            <p:ph type="subTitle" idx="13"/>
          </p:nvPr>
        </p:nvSpPr>
        <p:spPr/>
        <p:txBody>
          <a:bodyPr/>
          <a:lstStyle/>
          <a:p>
            <a:r>
              <a:rPr lang="de-DE" dirty="0" err="1"/>
              <a:t>Advancing</a:t>
            </a:r>
            <a:r>
              <a:rPr lang="de-DE" dirty="0"/>
              <a:t> </a:t>
            </a:r>
            <a:r>
              <a:rPr lang="de-DE" dirty="0" err="1"/>
              <a:t>sustainable</a:t>
            </a:r>
            <a:r>
              <a:rPr lang="de-DE" dirty="0"/>
              <a:t> </a:t>
            </a:r>
            <a:r>
              <a:rPr lang="de-DE" dirty="0" err="1"/>
              <a:t>change</a:t>
            </a:r>
            <a:endParaRPr lang="de-DE" dirty="0"/>
          </a:p>
        </p:txBody>
      </p:sp>
      <p:sp>
        <p:nvSpPr>
          <p:cNvPr id="5" name="Titel 4">
            <a:extLst>
              <a:ext uri="{FF2B5EF4-FFF2-40B4-BE49-F238E27FC236}">
                <a16:creationId xmlns:a16="http://schemas.microsoft.com/office/drawing/2014/main" id="{B0E1AEC0-6DDD-B26E-9187-D8F38F9A7AB2}"/>
              </a:ext>
            </a:extLst>
          </p:cNvPr>
          <p:cNvSpPr>
            <a:spLocks noGrp="1"/>
          </p:cNvSpPr>
          <p:nvPr>
            <p:ph type="ctrTitle"/>
          </p:nvPr>
        </p:nvSpPr>
        <p:spPr/>
        <p:txBody>
          <a:bodyPr/>
          <a:lstStyle/>
          <a:p>
            <a:r>
              <a:rPr lang="de-DE" dirty="0"/>
              <a:t>Part-time Master </a:t>
            </a:r>
            <a:r>
              <a:rPr lang="de-DE" dirty="0" err="1"/>
              <a:t>Program</a:t>
            </a:r>
            <a:r>
              <a:rPr lang="de-DE" dirty="0"/>
              <a:t> M.SC. In Management</a:t>
            </a:r>
          </a:p>
        </p:txBody>
      </p:sp>
      <p:sp>
        <p:nvSpPr>
          <p:cNvPr id="9" name="Inhaltsplatzhalter 5">
            <a:extLst>
              <a:ext uri="{FF2B5EF4-FFF2-40B4-BE49-F238E27FC236}">
                <a16:creationId xmlns:a16="http://schemas.microsoft.com/office/drawing/2014/main" id="{CC084BA4-A57F-F7D2-32CA-643077D17A2C}"/>
              </a:ext>
            </a:extLst>
          </p:cNvPr>
          <p:cNvSpPr txBox="1">
            <a:spLocks/>
          </p:cNvSpPr>
          <p:nvPr/>
        </p:nvSpPr>
        <p:spPr>
          <a:xfrm>
            <a:off x="358775" y="1100647"/>
            <a:ext cx="8425225" cy="3666616"/>
          </a:xfrm>
          <a:prstGeom prst="rect">
            <a:avLst/>
          </a:prstGeom>
        </p:spPr>
        <p:txBody>
          <a:bodyPr lIns="0" tIns="0" rIns="0" bIns="0" numCol="1" spcCol="0"/>
          <a:lstStyle>
            <a:lvl1pPr marL="0" marR="0" indent="0" algn="l" defTabSz="457178" rtl="0" eaLnBrk="1" fontAlgn="auto" latinLnBrk="0" hangingPunct="1">
              <a:lnSpc>
                <a:spcPct val="100000"/>
              </a:lnSpc>
              <a:spcBef>
                <a:spcPts val="0"/>
              </a:spcBef>
              <a:spcAft>
                <a:spcPts val="600"/>
              </a:spcAft>
              <a:buClrTx/>
              <a:buSzTx/>
              <a:buFontTx/>
              <a:buNone/>
              <a:tabLst/>
              <a:defRPr sz="14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a:lnSpc>
                <a:spcPct val="107000"/>
              </a:lnSpc>
              <a:spcAft>
                <a:spcPts val="800"/>
              </a:spcAft>
              <a:buFontTx/>
              <a:buChar char="|"/>
            </a:pPr>
            <a:r>
              <a:rPr lang="en-US" sz="1300" dirty="0">
                <a:solidFill>
                  <a:srgbClr val="000000"/>
                </a:solidFill>
                <a:effectLst/>
                <a:ea typeface="Calibri" panose="020F0502020204030204" pitchFamily="34" charset="0"/>
                <a:cs typeface="Times New Roman" panose="02020603050405020304" pitchFamily="18" charset="0"/>
              </a:rPr>
              <a:t>The Master of Science in Management (MSc MGMT) is a general management program that combines business administration with elements from other disciplines, including psychology, sociology, and practical philosophy. </a:t>
            </a:r>
          </a:p>
          <a:p>
            <a:pPr marL="182563" indent="-182563">
              <a:lnSpc>
                <a:spcPct val="107000"/>
              </a:lnSpc>
              <a:spcAft>
                <a:spcPts val="800"/>
              </a:spcAft>
              <a:buFontTx/>
              <a:buChar char="|"/>
            </a:pPr>
            <a:r>
              <a:rPr lang="en-US" sz="1300" dirty="0">
                <a:solidFill>
                  <a:srgbClr val="000000"/>
                </a:solidFill>
                <a:effectLst/>
                <a:ea typeface="Calibri" panose="020F0502020204030204" pitchFamily="34" charset="0"/>
                <a:cs typeface="Times New Roman" panose="02020603050405020304" pitchFamily="18" charset="0"/>
              </a:rPr>
              <a:t>By drawing on different theoretical perspectives, state of the art research results, and advanced scientific methods students are qualified to design and implement innovative solutions for the complex business challenges of the 21st century. </a:t>
            </a:r>
          </a:p>
          <a:p>
            <a:pPr marL="182563" indent="-182563">
              <a:lnSpc>
                <a:spcPct val="107000"/>
              </a:lnSpc>
              <a:spcAft>
                <a:spcPts val="800"/>
              </a:spcAft>
              <a:buFontTx/>
              <a:buChar char="|"/>
            </a:pPr>
            <a:r>
              <a:rPr lang="en-US" sz="1300" dirty="0">
                <a:solidFill>
                  <a:srgbClr val="000000"/>
                </a:solidFill>
                <a:effectLst/>
                <a:ea typeface="Calibri" panose="020F0502020204030204" pitchFamily="34" charset="0"/>
                <a:cs typeface="Times New Roman" panose="02020603050405020304" pitchFamily="18" charset="0"/>
              </a:rPr>
              <a:t>Within a holistic learning approach – based on interactive lectures, seminars, and projects – students are required to work on interdisciplinary and cross-disciplinary topics, while being integrated in a diverse team </a:t>
            </a:r>
            <a:br>
              <a:rPr lang="en-US" sz="1300" dirty="0">
                <a:solidFill>
                  <a:srgbClr val="000000"/>
                </a:solidFill>
                <a:effectLst/>
                <a:ea typeface="Calibri" panose="020F0502020204030204" pitchFamily="34" charset="0"/>
                <a:cs typeface="Times New Roman" panose="02020603050405020304" pitchFamily="18" charset="0"/>
              </a:rPr>
            </a:br>
            <a:r>
              <a:rPr lang="en-US" sz="1300" dirty="0">
                <a:solidFill>
                  <a:srgbClr val="000000"/>
                </a:solidFill>
                <a:effectLst/>
                <a:ea typeface="Calibri" panose="020F0502020204030204" pitchFamily="34" charset="0"/>
                <a:cs typeface="Times New Roman" panose="02020603050405020304" pitchFamily="18" charset="0"/>
              </a:rPr>
              <a:t>of fellow students. </a:t>
            </a:r>
          </a:p>
          <a:p>
            <a:pPr marL="182563" indent="-182563">
              <a:lnSpc>
                <a:spcPct val="107000"/>
              </a:lnSpc>
              <a:spcAft>
                <a:spcPts val="800"/>
              </a:spcAft>
              <a:buFontTx/>
              <a:buChar char="|"/>
            </a:pPr>
            <a:r>
              <a:rPr lang="en-US" sz="1300" dirty="0">
                <a:solidFill>
                  <a:srgbClr val="000000"/>
                </a:solidFill>
                <a:ea typeface="Calibri" panose="020F0502020204030204" pitchFamily="34" charset="0"/>
                <a:cs typeface="Times New Roman" panose="02020603050405020304" pitchFamily="18" charset="0"/>
              </a:rPr>
              <a:t>The small group-setting and one-week learning units further supports the students to find, translate and combine information outside their own area of expertise, including knowledge from the field. </a:t>
            </a:r>
          </a:p>
          <a:p>
            <a:pPr marL="182563" indent="-182563">
              <a:lnSpc>
                <a:spcPct val="107000"/>
              </a:lnSpc>
              <a:spcAft>
                <a:spcPts val="800"/>
              </a:spcAft>
              <a:buFontTx/>
              <a:buChar char="|"/>
            </a:pPr>
            <a:r>
              <a:rPr lang="en-US" sz="1300" dirty="0">
                <a:solidFill>
                  <a:srgbClr val="000000"/>
                </a:solidFill>
                <a:effectLst/>
                <a:ea typeface="Calibri" panose="020F0502020204030204" pitchFamily="34" charset="0"/>
                <a:cs typeface="Times New Roman" panose="02020603050405020304" pitchFamily="18" charset="0"/>
              </a:rPr>
              <a:t>Professional experience is a key element of the learning process. Students systematically reflect on their practical experiences in light of academic theories and frameworks.</a:t>
            </a:r>
          </a:p>
        </p:txBody>
      </p:sp>
    </p:spTree>
    <p:extLst>
      <p:ext uri="{BB962C8B-B14F-4D97-AF65-F5344CB8AC3E}">
        <p14:creationId xmlns:p14="http://schemas.microsoft.com/office/powerpoint/2010/main" val="1902962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709439FC-9788-1DA0-6BFB-FA0B123E2AE7}"/>
              </a:ext>
            </a:extLst>
          </p:cNvPr>
          <p:cNvSpPr>
            <a:spLocks noGrp="1"/>
          </p:cNvSpPr>
          <p:nvPr>
            <p:ph type="subTitle" idx="13"/>
          </p:nvPr>
        </p:nvSpPr>
        <p:spPr>
          <a:xfrm>
            <a:off x="360000" y="1137026"/>
            <a:ext cx="8424000" cy="2880000"/>
          </a:xfrm>
        </p:spPr>
        <p:txBody>
          <a:bodyPr/>
          <a:lstStyle/>
          <a:p>
            <a:r>
              <a:rPr lang="en-US" sz="2800" b="0"/>
              <a:t>The overall goal of the program is to enable students to act and behave as “sustainable change agents” providing a valuable contribution to the transformation of their organizations, in an individually and socially responsible manner.</a:t>
            </a:r>
            <a:endParaRPr lang="de-DE" sz="2800" b="0"/>
          </a:p>
        </p:txBody>
      </p:sp>
    </p:spTree>
    <p:extLst>
      <p:ext uri="{BB962C8B-B14F-4D97-AF65-F5344CB8AC3E}">
        <p14:creationId xmlns:p14="http://schemas.microsoft.com/office/powerpoint/2010/main" val="259239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E1AEC0-6DDD-B26E-9187-D8F38F9A7AB2}"/>
              </a:ext>
            </a:extLst>
          </p:cNvPr>
          <p:cNvSpPr>
            <a:spLocks noGrp="1"/>
          </p:cNvSpPr>
          <p:nvPr>
            <p:ph type="ctrTitle"/>
          </p:nvPr>
        </p:nvSpPr>
        <p:spPr/>
        <p:txBody>
          <a:bodyPr/>
          <a:lstStyle/>
          <a:p>
            <a:r>
              <a:rPr lang="de-DE" dirty="0"/>
              <a:t>Part-time Master </a:t>
            </a:r>
            <a:r>
              <a:rPr lang="de-DE" dirty="0" err="1"/>
              <a:t>Program</a:t>
            </a:r>
            <a:r>
              <a:rPr lang="de-DE" dirty="0"/>
              <a:t> M. SC. In Management</a:t>
            </a:r>
          </a:p>
        </p:txBody>
      </p:sp>
      <p:sp>
        <p:nvSpPr>
          <p:cNvPr id="118" name="Inhaltsplatzhalter 5">
            <a:extLst>
              <a:ext uri="{FF2B5EF4-FFF2-40B4-BE49-F238E27FC236}">
                <a16:creationId xmlns:a16="http://schemas.microsoft.com/office/drawing/2014/main" id="{65C5085D-6763-2FBC-FEFC-BC18CFA23BD9}"/>
              </a:ext>
            </a:extLst>
          </p:cNvPr>
          <p:cNvSpPr txBox="1">
            <a:spLocks/>
          </p:cNvSpPr>
          <p:nvPr/>
        </p:nvSpPr>
        <p:spPr>
          <a:xfrm>
            <a:off x="357871" y="1100647"/>
            <a:ext cx="3826504" cy="3666616"/>
          </a:xfrm>
          <a:prstGeom prst="rect">
            <a:avLst/>
          </a:prstGeom>
        </p:spPr>
        <p:txBody>
          <a:bodyPr lIns="0" tIns="0" rIns="0" bIns="0" numCol="1" spcCol="0" anchor="t" anchorCtr="0"/>
          <a:lstStyle>
            <a:lvl1pPr marL="0" marR="0" indent="0" algn="l" defTabSz="457178" rtl="0" eaLnBrk="1" fontAlgn="auto" latinLnBrk="0" hangingPunct="1">
              <a:lnSpc>
                <a:spcPct val="100000"/>
              </a:lnSpc>
              <a:spcBef>
                <a:spcPts val="0"/>
              </a:spcBef>
              <a:spcAft>
                <a:spcPts val="600"/>
              </a:spcAft>
              <a:buClrTx/>
              <a:buSzTx/>
              <a:buFontTx/>
              <a:buNone/>
              <a:tabLst/>
              <a:defRPr sz="14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en-US" sz="1100" b="1" noProof="1">
                <a:solidFill>
                  <a:srgbClr val="000000"/>
                </a:solidFill>
                <a:effectLst/>
                <a:ea typeface="Calibri" panose="020F0502020204030204" pitchFamily="34" charset="0"/>
                <a:cs typeface="Times New Roman" panose="02020603050405020304" pitchFamily="18" charset="0"/>
              </a:rPr>
              <a:t>The curriculum is structured around three central themes</a:t>
            </a:r>
          </a:p>
          <a:p>
            <a:pPr>
              <a:spcAft>
                <a:spcPts val="200"/>
              </a:spcAft>
            </a:pPr>
            <a:endParaRPr lang="en-US" sz="1100" noProof="1">
              <a:solidFill>
                <a:srgbClr val="000000"/>
              </a:solidFill>
              <a:effectLst/>
              <a:ea typeface="Calibri" panose="020F0502020204030204" pitchFamily="34" charset="0"/>
              <a:cs typeface="Times New Roman" panose="02020603050405020304" pitchFamily="18" charset="0"/>
            </a:endParaRPr>
          </a:p>
          <a:p>
            <a:pPr marL="182563" indent="-182563">
              <a:spcAft>
                <a:spcPts val="400"/>
              </a:spcAft>
              <a:buFontTx/>
              <a:buChar char="|"/>
            </a:pPr>
            <a:r>
              <a:rPr lang="en-US" sz="1100" b="1" noProof="1">
                <a:solidFill>
                  <a:srgbClr val="000000"/>
                </a:solidFill>
                <a:effectLst/>
                <a:ea typeface="Calibri" panose="020F0502020204030204" pitchFamily="34" charset="0"/>
                <a:cs typeface="Times New Roman" panose="02020603050405020304" pitchFamily="18" charset="0"/>
              </a:rPr>
              <a:t>Responsible &amp; Sustainable Management</a:t>
            </a:r>
          </a:p>
          <a:p>
            <a:pPr marL="177800">
              <a:spcAft>
                <a:spcPts val="200"/>
              </a:spcAft>
            </a:pPr>
            <a:r>
              <a:rPr lang="en-US" sz="1000" noProof="1">
                <a:solidFill>
                  <a:srgbClr val="000000"/>
                </a:solidFill>
                <a:effectLst/>
                <a:ea typeface="Calibri" panose="020F0502020204030204" pitchFamily="34" charset="0"/>
                <a:cs typeface="Times New Roman" panose="02020603050405020304" pitchFamily="18" charset="0"/>
              </a:rPr>
              <a:t>Students gain in-depth knowledge of strategic management, orgnizational design, human resource management, and responsible leadership, enabling them to guide organisations toward long-term success</a:t>
            </a:r>
          </a:p>
          <a:p>
            <a:pPr marL="177800">
              <a:spcAft>
                <a:spcPts val="200"/>
              </a:spcAft>
            </a:pPr>
            <a:endParaRPr lang="en-US" sz="1000" noProof="1">
              <a:solidFill>
                <a:srgbClr val="000000"/>
              </a:solidFill>
              <a:ea typeface="Calibri" panose="020F0502020204030204" pitchFamily="34" charset="0"/>
              <a:cs typeface="Times New Roman" panose="02020603050405020304" pitchFamily="18" charset="0"/>
            </a:endParaRPr>
          </a:p>
          <a:p>
            <a:pPr marL="182563" indent="-182563">
              <a:spcAft>
                <a:spcPts val="400"/>
              </a:spcAft>
              <a:buFontTx/>
              <a:buChar char="|"/>
            </a:pPr>
            <a:r>
              <a:rPr lang="en-US" sz="1100" b="1" noProof="1">
                <a:solidFill>
                  <a:srgbClr val="000000"/>
                </a:solidFill>
                <a:ea typeface="Calibri" panose="020F0502020204030204" pitchFamily="34" charset="0"/>
                <a:cs typeface="Times New Roman" panose="02020603050405020304" pitchFamily="18" charset="0"/>
              </a:rPr>
              <a:t>Digital Transformation &amp; Data-Driven Decision Making</a:t>
            </a:r>
          </a:p>
          <a:p>
            <a:pPr marL="177800">
              <a:spcAft>
                <a:spcPts val="200"/>
              </a:spcAft>
            </a:pPr>
            <a:r>
              <a:rPr lang="en-US" sz="1000" noProof="1">
                <a:solidFill>
                  <a:srgbClr val="000000"/>
                </a:solidFill>
                <a:ea typeface="Calibri" panose="020F0502020204030204" pitchFamily="34" charset="0"/>
                <a:cs typeface="Times New Roman" panose="02020603050405020304" pitchFamily="18" charset="0"/>
              </a:rPr>
              <a:t>The program develops competencies in digital technologies and data analytics, empowering students to support strategic decision-making and design innovative business models in dynamic markets</a:t>
            </a:r>
          </a:p>
          <a:p>
            <a:pPr marL="177800">
              <a:spcAft>
                <a:spcPts val="200"/>
              </a:spcAft>
            </a:pPr>
            <a:endParaRPr lang="en-US" sz="1000" noProof="1">
              <a:solidFill>
                <a:srgbClr val="000000"/>
              </a:solidFill>
              <a:effectLst/>
              <a:ea typeface="Calibri" panose="020F0502020204030204" pitchFamily="34" charset="0"/>
              <a:cs typeface="Times New Roman" panose="02020603050405020304" pitchFamily="18" charset="0"/>
            </a:endParaRPr>
          </a:p>
          <a:p>
            <a:pPr marL="182563" indent="-182563">
              <a:spcAft>
                <a:spcPts val="400"/>
              </a:spcAft>
              <a:buFontTx/>
              <a:buChar char="|"/>
            </a:pPr>
            <a:r>
              <a:rPr lang="en-US" sz="1100" b="1" noProof="1">
                <a:solidFill>
                  <a:srgbClr val="000000"/>
                </a:solidFill>
                <a:ea typeface="Calibri" panose="020F0502020204030204" pitchFamily="34" charset="0"/>
                <a:cs typeface="Times New Roman" panose="02020603050405020304" pitchFamily="18" charset="0"/>
              </a:rPr>
              <a:t>Human-Centered Organizational Change</a:t>
            </a:r>
          </a:p>
          <a:p>
            <a:pPr marL="177800">
              <a:spcAft>
                <a:spcPts val="200"/>
              </a:spcAft>
            </a:pPr>
            <a:r>
              <a:rPr lang="en-US" sz="1000" noProof="1">
                <a:solidFill>
                  <a:srgbClr val="000000"/>
                </a:solidFill>
                <a:ea typeface="Calibri" panose="020F0502020204030204" pitchFamily="34" charset="0"/>
                <a:cs typeface="Times New Roman" panose="02020603050405020304" pitchFamily="18" charset="0"/>
              </a:rPr>
              <a:t>Students explore the human and organizational dimensions of transformation by integrating change management, diversity, innovation management, and organizationalpsychology</a:t>
            </a:r>
            <a:endParaRPr lang="en-US" sz="1000" noProof="1">
              <a:solidFill>
                <a:srgbClr val="000000"/>
              </a:solidFill>
              <a:effectLst/>
              <a:ea typeface="Calibri" panose="020F0502020204030204" pitchFamily="34" charset="0"/>
              <a:cs typeface="Times New Roman" panose="02020603050405020304" pitchFamily="18" charset="0"/>
            </a:endParaRPr>
          </a:p>
        </p:txBody>
      </p:sp>
      <p:sp>
        <p:nvSpPr>
          <p:cNvPr id="2" name="Untertitel 6">
            <a:extLst>
              <a:ext uri="{FF2B5EF4-FFF2-40B4-BE49-F238E27FC236}">
                <a16:creationId xmlns:a16="http://schemas.microsoft.com/office/drawing/2014/main" id="{5704647F-60CD-959C-EE8A-EE01BF41357C}"/>
              </a:ext>
            </a:extLst>
          </p:cNvPr>
          <p:cNvSpPr>
            <a:spLocks noGrp="1"/>
          </p:cNvSpPr>
          <p:nvPr>
            <p:ph type="subTitle" idx="13"/>
          </p:nvPr>
        </p:nvSpPr>
        <p:spPr>
          <a:xfrm>
            <a:off x="359999" y="667909"/>
            <a:ext cx="8424000" cy="370823"/>
          </a:xfrm>
        </p:spPr>
        <p:txBody>
          <a:bodyPr/>
          <a:lstStyle/>
          <a:p>
            <a:r>
              <a:rPr lang="de-DE" dirty="0" err="1"/>
              <a:t>Structure</a:t>
            </a:r>
            <a:r>
              <a:rPr lang="de-DE" dirty="0"/>
              <a:t> and </a:t>
            </a:r>
            <a:r>
              <a:rPr lang="de-DE" dirty="0" err="1"/>
              <a:t>modules</a:t>
            </a:r>
            <a:endParaRPr lang="de-DE" dirty="0"/>
          </a:p>
        </p:txBody>
      </p:sp>
      <p:sp>
        <p:nvSpPr>
          <p:cNvPr id="3" name="Inhaltsplatzhalter 5">
            <a:extLst>
              <a:ext uri="{FF2B5EF4-FFF2-40B4-BE49-F238E27FC236}">
                <a16:creationId xmlns:a16="http://schemas.microsoft.com/office/drawing/2014/main" id="{3648DD15-72A8-76C1-2968-D5CCE262801F}"/>
              </a:ext>
            </a:extLst>
          </p:cNvPr>
          <p:cNvSpPr txBox="1">
            <a:spLocks/>
          </p:cNvSpPr>
          <p:nvPr/>
        </p:nvSpPr>
        <p:spPr>
          <a:xfrm>
            <a:off x="4572000" y="1095375"/>
            <a:ext cx="4508535" cy="3666616"/>
          </a:xfrm>
          <a:prstGeom prst="rect">
            <a:avLst/>
          </a:prstGeom>
        </p:spPr>
        <p:txBody>
          <a:bodyPr lIns="0" tIns="0" rIns="0" bIns="0" numCol="1" spcCol="0" anchor="t" anchorCtr="0"/>
          <a:lstStyle>
            <a:lvl1pPr marL="0" marR="0" indent="0" algn="l" defTabSz="457178" rtl="0" eaLnBrk="1" fontAlgn="auto" latinLnBrk="0" hangingPunct="1">
              <a:lnSpc>
                <a:spcPct val="100000"/>
              </a:lnSpc>
              <a:spcBef>
                <a:spcPts val="0"/>
              </a:spcBef>
              <a:spcAft>
                <a:spcPts val="600"/>
              </a:spcAft>
              <a:buClrTx/>
              <a:buSzTx/>
              <a:buFontTx/>
              <a:buNone/>
              <a:tabLst/>
              <a:defRPr sz="14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200"/>
              </a:spcAft>
            </a:pPr>
            <a:r>
              <a:rPr lang="de-DE" sz="1100" b="1" dirty="0">
                <a:solidFill>
                  <a:srgbClr val="000000"/>
                </a:solidFill>
                <a:effectLst/>
                <a:ea typeface="Calibri" panose="020F0502020204030204" pitchFamily="34" charset="0"/>
                <a:cs typeface="Times New Roman" panose="02020603050405020304" pitchFamily="18" charset="0"/>
              </a:rPr>
              <a:t>Core Modules  </a:t>
            </a:r>
            <a:r>
              <a:rPr lang="de-DE" sz="1100" dirty="0">
                <a:solidFill>
                  <a:srgbClr val="000000"/>
                </a:solidFill>
                <a:effectLst/>
                <a:ea typeface="Calibri" panose="020F0502020204030204" pitchFamily="34" charset="0"/>
                <a:cs typeface="Times New Roman" panose="02020603050405020304" pitchFamily="18" charset="0"/>
              </a:rPr>
              <a:t>(44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Strategic Management (4 CP) </a:t>
            </a:r>
          </a:p>
          <a:p>
            <a:pPr marL="182563" indent="-182563">
              <a:spcAft>
                <a:spcPts val="200"/>
              </a:spcAft>
              <a:buFontTx/>
              <a:buChar char="|"/>
            </a:pPr>
            <a:r>
              <a:rPr lang="de-DE" sz="1000" dirty="0" err="1">
                <a:solidFill>
                  <a:srgbClr val="000000"/>
                </a:solidFill>
                <a:effectLst/>
                <a:ea typeface="Calibri" panose="020F0502020204030204" pitchFamily="34" charset="0"/>
                <a:cs typeface="Times New Roman" panose="02020603050405020304" pitchFamily="18" charset="0"/>
              </a:rPr>
              <a:t>Organization</a:t>
            </a:r>
            <a:r>
              <a:rPr lang="de-DE" sz="1000" dirty="0">
                <a:solidFill>
                  <a:srgbClr val="000000"/>
                </a:solidFill>
                <a:effectLst/>
                <a:ea typeface="Calibri" panose="020F0502020204030204" pitchFamily="34" charset="0"/>
                <a:cs typeface="Times New Roman" panose="02020603050405020304" pitchFamily="18" charset="0"/>
              </a:rPr>
              <a:t> and HR Management (4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Financial </a:t>
            </a:r>
            <a:r>
              <a:rPr lang="de-DE" sz="1000" dirty="0" err="1">
                <a:solidFill>
                  <a:srgbClr val="000000"/>
                </a:solidFill>
                <a:effectLst/>
                <a:ea typeface="Calibri" panose="020F0502020204030204" pitchFamily="34" charset="0"/>
                <a:cs typeface="Times New Roman" panose="02020603050405020304" pitchFamily="18" charset="0"/>
              </a:rPr>
              <a:t>Decision</a:t>
            </a:r>
            <a:r>
              <a:rPr lang="de-DE" sz="1000" dirty="0">
                <a:solidFill>
                  <a:srgbClr val="000000"/>
                </a:solidFill>
                <a:effectLst/>
                <a:ea typeface="Calibri" panose="020F0502020204030204" pitchFamily="34" charset="0"/>
                <a:cs typeface="Times New Roman" panose="02020603050405020304" pitchFamily="18" charset="0"/>
              </a:rPr>
              <a:t>-Making &amp; Performance Control (4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Data Analysis &amp; </a:t>
            </a:r>
            <a:r>
              <a:rPr lang="de-DE" sz="1000" dirty="0" err="1">
                <a:solidFill>
                  <a:srgbClr val="000000"/>
                </a:solidFill>
                <a:effectLst/>
                <a:ea typeface="Calibri" panose="020F0502020204030204" pitchFamily="34" charset="0"/>
                <a:cs typeface="Times New Roman" panose="02020603050405020304" pitchFamily="18" charset="0"/>
              </a:rPr>
              <a:t>Econometrics</a:t>
            </a:r>
            <a:r>
              <a:rPr lang="de-DE" sz="1000" dirty="0">
                <a:solidFill>
                  <a:srgbClr val="000000"/>
                </a:solidFill>
                <a:effectLst/>
                <a:ea typeface="Calibri" panose="020F0502020204030204" pitchFamily="34" charset="0"/>
                <a:cs typeface="Times New Roman" panose="02020603050405020304" pitchFamily="18" charset="0"/>
              </a:rPr>
              <a:t> (4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Digital Transformation and Entrepreneurship (4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Entrepreneurial Finance and Corporate </a:t>
            </a:r>
            <a:r>
              <a:rPr lang="de-DE" sz="1000" dirty="0" err="1">
                <a:solidFill>
                  <a:srgbClr val="000000"/>
                </a:solidFill>
                <a:effectLst/>
                <a:ea typeface="Calibri" panose="020F0502020204030204" pitchFamily="34" charset="0"/>
                <a:cs typeface="Times New Roman" panose="02020603050405020304" pitchFamily="18" charset="0"/>
              </a:rPr>
              <a:t>Venturing</a:t>
            </a:r>
            <a:r>
              <a:rPr lang="de-DE" sz="1000" dirty="0">
                <a:solidFill>
                  <a:srgbClr val="000000"/>
                </a:solidFill>
                <a:effectLst/>
                <a:ea typeface="Calibri" panose="020F0502020204030204" pitchFamily="34" charset="0"/>
                <a:cs typeface="Times New Roman" panose="02020603050405020304" pitchFamily="18" charset="0"/>
              </a:rPr>
              <a:t> (4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Industrial &amp; Organizational </a:t>
            </a:r>
            <a:r>
              <a:rPr lang="de-DE" sz="1000" dirty="0" err="1">
                <a:solidFill>
                  <a:srgbClr val="000000"/>
                </a:solidFill>
                <a:effectLst/>
                <a:ea typeface="Calibri" panose="020F0502020204030204" pitchFamily="34" charset="0"/>
                <a:cs typeface="Times New Roman" panose="02020603050405020304" pitchFamily="18" charset="0"/>
              </a:rPr>
              <a:t>Psychology</a:t>
            </a:r>
            <a:r>
              <a:rPr lang="de-DE" sz="1000" dirty="0">
                <a:solidFill>
                  <a:srgbClr val="000000"/>
                </a:solidFill>
                <a:effectLst/>
                <a:ea typeface="Calibri" panose="020F0502020204030204" pitchFamily="34" charset="0"/>
                <a:cs typeface="Times New Roman" panose="02020603050405020304" pitchFamily="18" charset="0"/>
              </a:rPr>
              <a:t> (4 CP) </a:t>
            </a:r>
          </a:p>
          <a:p>
            <a:pPr marL="182563" indent="-182563">
              <a:spcAft>
                <a:spcPts val="200"/>
              </a:spcAft>
              <a:buFontTx/>
              <a:buChar char="|"/>
            </a:pPr>
            <a:r>
              <a:rPr lang="en-US" sz="1000" dirty="0">
                <a:solidFill>
                  <a:srgbClr val="000000"/>
                </a:solidFill>
                <a:effectLst/>
                <a:ea typeface="Calibri" panose="020F0502020204030204" pitchFamily="34" charset="0"/>
                <a:cs typeface="Times New Roman" panose="02020603050405020304" pitchFamily="18" charset="0"/>
              </a:rPr>
              <a:t>Consumer Behavior and Employer Branding </a:t>
            </a:r>
            <a:r>
              <a:rPr lang="de-DE" sz="1000" dirty="0">
                <a:solidFill>
                  <a:srgbClr val="000000"/>
                </a:solidFill>
                <a:effectLst/>
                <a:ea typeface="Calibri" panose="020F0502020204030204" pitchFamily="34" charset="0"/>
                <a:cs typeface="Times New Roman" panose="02020603050405020304" pitchFamily="18" charset="0"/>
              </a:rPr>
              <a:t>(4 CP) </a:t>
            </a:r>
          </a:p>
          <a:p>
            <a:pPr marL="182563" indent="-182563">
              <a:spcAft>
                <a:spcPts val="200"/>
              </a:spcAft>
              <a:buFontTx/>
              <a:buChar char="|"/>
            </a:pPr>
            <a:r>
              <a:rPr lang="de-DE" sz="1000" dirty="0" err="1">
                <a:solidFill>
                  <a:srgbClr val="000000"/>
                </a:solidFill>
                <a:effectLst/>
                <a:ea typeface="Calibri" panose="020F0502020204030204" pitchFamily="34" charset="0"/>
                <a:cs typeface="Times New Roman" panose="02020603050405020304" pitchFamily="18" charset="0"/>
              </a:rPr>
              <a:t>Diversity</a:t>
            </a:r>
            <a:r>
              <a:rPr lang="de-DE" sz="1000" dirty="0">
                <a:solidFill>
                  <a:srgbClr val="000000"/>
                </a:solidFill>
                <a:effectLst/>
                <a:ea typeface="Calibri" panose="020F0502020204030204" pitchFamily="34" charset="0"/>
                <a:cs typeface="Times New Roman" panose="02020603050405020304" pitchFamily="18" charset="0"/>
              </a:rPr>
              <a:t>- and Innovation Management (4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Digital Transformation and Change Management (4 CP) </a:t>
            </a:r>
          </a:p>
          <a:p>
            <a:pPr marL="182563" indent="-182563">
              <a:spcAft>
                <a:spcPts val="200"/>
              </a:spcAft>
              <a:buFontTx/>
              <a:buChar char="|"/>
            </a:pPr>
            <a:r>
              <a:rPr lang="en-US" sz="1000" dirty="0">
                <a:solidFill>
                  <a:srgbClr val="000000"/>
                </a:solidFill>
                <a:effectLst/>
                <a:ea typeface="Calibri" panose="020F0502020204030204" pitchFamily="34" charset="0"/>
                <a:cs typeface="Times New Roman" panose="02020603050405020304" pitchFamily="18" charset="0"/>
              </a:rPr>
              <a:t>Responsible Leadership and Interpersonal Skills </a:t>
            </a:r>
            <a:r>
              <a:rPr lang="de-DE" sz="1000" dirty="0">
                <a:solidFill>
                  <a:srgbClr val="000000"/>
                </a:solidFill>
                <a:effectLst/>
                <a:ea typeface="Calibri" panose="020F0502020204030204" pitchFamily="34" charset="0"/>
                <a:cs typeface="Times New Roman" panose="02020603050405020304" pitchFamily="18" charset="0"/>
              </a:rPr>
              <a:t>(4 CP)</a:t>
            </a:r>
          </a:p>
          <a:p>
            <a:pPr>
              <a:spcBef>
                <a:spcPts val="800"/>
              </a:spcBef>
              <a:spcAft>
                <a:spcPts val="200"/>
              </a:spcAft>
            </a:pPr>
            <a:r>
              <a:rPr lang="de-DE" sz="1100" b="1" dirty="0">
                <a:solidFill>
                  <a:srgbClr val="000000"/>
                </a:solidFill>
                <a:effectLst/>
                <a:ea typeface="Calibri" panose="020F0502020204030204" pitchFamily="34" charset="0"/>
                <a:cs typeface="Times New Roman" panose="02020603050405020304" pitchFamily="18" charset="0"/>
              </a:rPr>
              <a:t>International Academy, South </a:t>
            </a:r>
            <a:r>
              <a:rPr lang="de-DE" sz="1100" b="1" dirty="0" err="1">
                <a:solidFill>
                  <a:srgbClr val="000000"/>
                </a:solidFill>
                <a:effectLst/>
                <a:ea typeface="Calibri" panose="020F0502020204030204" pitchFamily="34" charset="0"/>
                <a:cs typeface="Times New Roman" panose="02020603050405020304" pitchFamily="18" charset="0"/>
              </a:rPr>
              <a:t>Africa</a:t>
            </a:r>
            <a:r>
              <a:rPr lang="de-DE" sz="1100" b="1" dirty="0">
                <a:solidFill>
                  <a:srgbClr val="000000"/>
                </a:solidFill>
                <a:effectLst/>
                <a:ea typeface="Calibri" panose="020F0502020204030204" pitchFamily="34" charset="0"/>
                <a:cs typeface="Times New Roman" panose="02020603050405020304" pitchFamily="18" charset="0"/>
              </a:rPr>
              <a:t> </a:t>
            </a:r>
            <a:r>
              <a:rPr lang="de-DE" sz="1100" dirty="0">
                <a:solidFill>
                  <a:srgbClr val="000000"/>
                </a:solidFill>
                <a:effectLst/>
                <a:ea typeface="Calibri" panose="020F0502020204030204" pitchFamily="34" charset="0"/>
                <a:cs typeface="Times New Roman" panose="02020603050405020304" pitchFamily="18" charset="0"/>
              </a:rPr>
              <a:t>(6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International- &amp; </a:t>
            </a:r>
            <a:r>
              <a:rPr lang="de-DE" sz="1000" dirty="0" err="1">
                <a:solidFill>
                  <a:srgbClr val="000000"/>
                </a:solidFill>
                <a:effectLst/>
                <a:ea typeface="Calibri" panose="020F0502020204030204" pitchFamily="34" charset="0"/>
                <a:cs typeface="Times New Roman" panose="02020603050405020304" pitchFamily="18" charset="0"/>
              </a:rPr>
              <a:t>Intercultural</a:t>
            </a:r>
            <a:r>
              <a:rPr lang="de-DE" sz="1000" dirty="0">
                <a:solidFill>
                  <a:srgbClr val="000000"/>
                </a:solidFill>
                <a:effectLst/>
                <a:ea typeface="Calibri" panose="020F0502020204030204" pitchFamily="34" charset="0"/>
                <a:cs typeface="Times New Roman" panose="02020603050405020304" pitchFamily="18" charset="0"/>
              </a:rPr>
              <a:t> Management (6 CP) </a:t>
            </a:r>
          </a:p>
          <a:p>
            <a:pPr>
              <a:spcBef>
                <a:spcPts val="800"/>
              </a:spcBef>
              <a:spcAft>
                <a:spcPts val="200"/>
              </a:spcAft>
            </a:pPr>
            <a:r>
              <a:rPr lang="de-DE" sz="1100" b="1" dirty="0">
                <a:solidFill>
                  <a:srgbClr val="000000"/>
                </a:solidFill>
                <a:effectLst/>
                <a:ea typeface="Calibri" panose="020F0502020204030204" pitchFamily="34" charset="0"/>
                <a:cs typeface="Times New Roman" panose="02020603050405020304" pitchFamily="18" charset="0"/>
              </a:rPr>
              <a:t>Project Work</a:t>
            </a:r>
            <a:r>
              <a:rPr lang="de-DE" sz="1100" dirty="0">
                <a:solidFill>
                  <a:srgbClr val="000000"/>
                </a:solidFill>
                <a:effectLst/>
                <a:ea typeface="Calibri" panose="020F0502020204030204" pitchFamily="34" charset="0"/>
                <a:cs typeface="Times New Roman" panose="02020603050405020304" pitchFamily="18" charset="0"/>
              </a:rPr>
              <a:t> (10 CP) </a:t>
            </a:r>
          </a:p>
          <a:p>
            <a:pPr marL="182563" indent="-182563">
              <a:spcAft>
                <a:spcPts val="200"/>
              </a:spcAft>
              <a:buFontTx/>
              <a:buChar char="|"/>
            </a:pPr>
            <a:r>
              <a:rPr lang="de-DE" sz="1000" dirty="0">
                <a:solidFill>
                  <a:srgbClr val="000000"/>
                </a:solidFill>
                <a:effectLst/>
                <a:ea typeface="Calibri" panose="020F0502020204030204" pitchFamily="34" charset="0"/>
                <a:cs typeface="Times New Roman" panose="02020603050405020304" pitchFamily="18" charset="0"/>
              </a:rPr>
              <a:t>Applied Data Science (10 CP) </a:t>
            </a:r>
          </a:p>
          <a:p>
            <a:pPr>
              <a:spcBef>
                <a:spcPts val="800"/>
              </a:spcBef>
              <a:spcAft>
                <a:spcPts val="200"/>
              </a:spcAft>
            </a:pPr>
            <a:r>
              <a:rPr lang="de-DE" sz="1100" b="1" dirty="0">
                <a:solidFill>
                  <a:srgbClr val="000000"/>
                </a:solidFill>
                <a:effectLst/>
                <a:ea typeface="Calibri" panose="020F0502020204030204" pitchFamily="34" charset="0"/>
                <a:cs typeface="Times New Roman" panose="02020603050405020304" pitchFamily="18" charset="0"/>
              </a:rPr>
              <a:t>MA-Thesis</a:t>
            </a:r>
            <a:r>
              <a:rPr lang="de-DE" sz="1100" dirty="0">
                <a:solidFill>
                  <a:srgbClr val="000000"/>
                </a:solidFill>
                <a:effectLst/>
                <a:ea typeface="Calibri" panose="020F0502020204030204" pitchFamily="34" charset="0"/>
                <a:cs typeface="Times New Roman" panose="02020603050405020304" pitchFamily="18" charset="0"/>
              </a:rPr>
              <a:t> (30 CP)</a:t>
            </a:r>
          </a:p>
        </p:txBody>
      </p:sp>
    </p:spTree>
    <p:extLst>
      <p:ext uri="{BB962C8B-B14F-4D97-AF65-F5344CB8AC3E}">
        <p14:creationId xmlns:p14="http://schemas.microsoft.com/office/powerpoint/2010/main" val="192468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73FB7-97C7-3BBD-247E-BAC2EC25A759}"/>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69BE5F30-33EB-91A0-1BB6-F901E84AE2A6}"/>
              </a:ext>
            </a:extLst>
          </p:cNvPr>
          <p:cNvSpPr>
            <a:spLocks noGrp="1"/>
          </p:cNvSpPr>
          <p:nvPr>
            <p:ph type="ctrTitle"/>
          </p:nvPr>
        </p:nvSpPr>
        <p:spPr/>
        <p:txBody>
          <a:bodyPr/>
          <a:lstStyle/>
          <a:p>
            <a:r>
              <a:rPr lang="de-DE" dirty="0"/>
              <a:t>Part-time Master </a:t>
            </a:r>
            <a:r>
              <a:rPr lang="de-DE" dirty="0" err="1"/>
              <a:t>Program</a:t>
            </a:r>
            <a:r>
              <a:rPr lang="de-DE" dirty="0"/>
              <a:t> M.SC. In Management</a:t>
            </a:r>
          </a:p>
        </p:txBody>
      </p:sp>
      <p:sp>
        <p:nvSpPr>
          <p:cNvPr id="9" name="Inhaltsplatzhalter 5">
            <a:extLst>
              <a:ext uri="{FF2B5EF4-FFF2-40B4-BE49-F238E27FC236}">
                <a16:creationId xmlns:a16="http://schemas.microsoft.com/office/drawing/2014/main" id="{DE7DC224-5857-E7DE-F8A3-BB38B6415C22}"/>
              </a:ext>
            </a:extLst>
          </p:cNvPr>
          <p:cNvSpPr txBox="1">
            <a:spLocks/>
          </p:cNvSpPr>
          <p:nvPr/>
        </p:nvSpPr>
        <p:spPr>
          <a:xfrm>
            <a:off x="4762500" y="1100647"/>
            <a:ext cx="4021500" cy="3666616"/>
          </a:xfrm>
          <a:prstGeom prst="rect">
            <a:avLst/>
          </a:prstGeom>
        </p:spPr>
        <p:txBody>
          <a:bodyPr lIns="0" tIns="0" rIns="0" bIns="0" numCol="1" spcCol="0" anchor="ctr"/>
          <a:lstStyle>
            <a:lvl1pPr marL="0" marR="0" indent="0" algn="l" defTabSz="457178" rtl="0" eaLnBrk="1" fontAlgn="auto" latinLnBrk="0" hangingPunct="1">
              <a:lnSpc>
                <a:spcPct val="100000"/>
              </a:lnSpc>
              <a:spcBef>
                <a:spcPts val="0"/>
              </a:spcBef>
              <a:spcAft>
                <a:spcPts val="600"/>
              </a:spcAft>
              <a:buClrTx/>
              <a:buSzTx/>
              <a:buFontTx/>
              <a:buNone/>
              <a:tabLst/>
              <a:defRPr sz="14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182563" indent="-182563">
              <a:lnSpc>
                <a:spcPct val="107000"/>
              </a:lnSpc>
              <a:spcAft>
                <a:spcPts val="800"/>
              </a:spcAft>
              <a:buFontTx/>
              <a:buChar char="|"/>
            </a:pPr>
            <a:r>
              <a:rPr lang="en-US" sz="1100" dirty="0">
                <a:solidFill>
                  <a:srgbClr val="000000"/>
                </a:solidFill>
                <a:effectLst/>
                <a:ea typeface="Calibri" panose="020F0502020204030204" pitchFamily="34" charset="0"/>
                <a:cs typeface="Times New Roman" panose="02020603050405020304" pitchFamily="18" charset="0"/>
              </a:rPr>
              <a:t>Learn how to tackle new problems and start own initiatives</a:t>
            </a:r>
          </a:p>
          <a:p>
            <a:pPr marL="182563" indent="-182563">
              <a:lnSpc>
                <a:spcPct val="107000"/>
              </a:lnSpc>
              <a:spcAft>
                <a:spcPts val="800"/>
              </a:spcAft>
              <a:buFontTx/>
              <a:buChar char="|"/>
            </a:pPr>
            <a:r>
              <a:rPr lang="en-US" sz="1100" dirty="0">
                <a:solidFill>
                  <a:srgbClr val="000000"/>
                </a:solidFill>
                <a:effectLst/>
                <a:ea typeface="Calibri" panose="020F0502020204030204" pitchFamily="34" charset="0"/>
                <a:cs typeface="Times New Roman" panose="02020603050405020304" pitchFamily="18" charset="0"/>
              </a:rPr>
              <a:t>Understand the impact of digitalization on modern markets and the “triple bottom line” of a business</a:t>
            </a:r>
          </a:p>
          <a:p>
            <a:pPr marL="182563" indent="-182563">
              <a:lnSpc>
                <a:spcPct val="107000"/>
              </a:lnSpc>
              <a:spcAft>
                <a:spcPts val="800"/>
              </a:spcAft>
              <a:buFontTx/>
              <a:buChar char="|"/>
            </a:pPr>
            <a:r>
              <a:rPr lang="en-US" sz="1100" dirty="0">
                <a:solidFill>
                  <a:srgbClr val="000000"/>
                </a:solidFill>
                <a:effectLst/>
                <a:ea typeface="Calibri" panose="020F0502020204030204" pitchFamily="34" charset="0"/>
                <a:cs typeface="Times New Roman" panose="02020603050405020304" pitchFamily="18" charset="0"/>
              </a:rPr>
              <a:t>Develop an entrepreneurial mindset and identify new (digital) business opportunities </a:t>
            </a:r>
          </a:p>
          <a:p>
            <a:pPr marL="182563" indent="-182563">
              <a:lnSpc>
                <a:spcPct val="107000"/>
              </a:lnSpc>
              <a:spcAft>
                <a:spcPts val="800"/>
              </a:spcAft>
              <a:buFontTx/>
              <a:buChar char="|"/>
            </a:pPr>
            <a:r>
              <a:rPr lang="en-US" sz="1100" dirty="0">
                <a:solidFill>
                  <a:srgbClr val="000000"/>
                </a:solidFill>
                <a:ea typeface="Calibri" panose="020F0502020204030204" pitchFamily="34" charset="0"/>
                <a:cs typeface="Times New Roman" panose="02020603050405020304" pitchFamily="18" charset="0"/>
              </a:rPr>
              <a:t>Become acquainted with managing and analyzing </a:t>
            </a:r>
            <a:br>
              <a:rPr lang="en-US" sz="1100" dirty="0">
                <a:solidFill>
                  <a:srgbClr val="000000"/>
                </a:solidFill>
                <a:ea typeface="Calibri" panose="020F0502020204030204" pitchFamily="34" charset="0"/>
                <a:cs typeface="Times New Roman" panose="02020603050405020304" pitchFamily="18" charset="0"/>
              </a:rPr>
            </a:br>
            <a:r>
              <a:rPr lang="en-US" sz="1100" dirty="0">
                <a:solidFill>
                  <a:srgbClr val="000000"/>
                </a:solidFill>
                <a:ea typeface="Calibri" panose="020F0502020204030204" pitchFamily="34" charset="0"/>
                <a:cs typeface="Times New Roman" panose="02020603050405020304" pitchFamily="18" charset="0"/>
              </a:rPr>
              <a:t>big data to draw insights</a:t>
            </a:r>
          </a:p>
          <a:p>
            <a:pPr marL="182563" indent="-182563">
              <a:lnSpc>
                <a:spcPct val="107000"/>
              </a:lnSpc>
              <a:spcAft>
                <a:spcPts val="800"/>
              </a:spcAft>
              <a:buFontTx/>
              <a:buChar char="|"/>
            </a:pPr>
            <a:r>
              <a:rPr lang="en-US" sz="1100" dirty="0">
                <a:solidFill>
                  <a:srgbClr val="000000"/>
                </a:solidFill>
                <a:effectLst/>
                <a:ea typeface="Calibri" panose="020F0502020204030204" pitchFamily="34" charset="0"/>
                <a:cs typeface="Times New Roman" panose="02020603050405020304" pitchFamily="18" charset="0"/>
              </a:rPr>
              <a:t>Value diversity and inclusion as a source for long-term prosperity </a:t>
            </a:r>
          </a:p>
          <a:p>
            <a:pPr marL="182563" indent="-182563">
              <a:lnSpc>
                <a:spcPct val="107000"/>
              </a:lnSpc>
              <a:spcAft>
                <a:spcPts val="800"/>
              </a:spcAft>
              <a:buFontTx/>
              <a:buChar char="|"/>
            </a:pPr>
            <a:r>
              <a:rPr lang="en-US" sz="1100" dirty="0">
                <a:solidFill>
                  <a:srgbClr val="000000"/>
                </a:solidFill>
                <a:effectLst/>
                <a:ea typeface="Calibri" panose="020F0502020204030204" pitchFamily="34" charset="0"/>
                <a:cs typeface="Times New Roman" panose="02020603050405020304" pitchFamily="18" charset="0"/>
              </a:rPr>
              <a:t>Refine communicative skills and develop intercultural competencies </a:t>
            </a:r>
          </a:p>
          <a:p>
            <a:pPr marL="182563" indent="-182563">
              <a:lnSpc>
                <a:spcPct val="107000"/>
              </a:lnSpc>
              <a:spcAft>
                <a:spcPts val="800"/>
              </a:spcAft>
              <a:buFontTx/>
              <a:buChar char="|"/>
            </a:pPr>
            <a:r>
              <a:rPr lang="en-US" sz="1100" dirty="0">
                <a:solidFill>
                  <a:srgbClr val="000000"/>
                </a:solidFill>
                <a:effectLst/>
                <a:ea typeface="Calibri" panose="020F0502020204030204" pitchFamily="34" charset="0"/>
                <a:cs typeface="Times New Roman" panose="02020603050405020304" pitchFamily="18" charset="0"/>
              </a:rPr>
              <a:t>Define own ethical values and discuss impact on future decision making</a:t>
            </a:r>
          </a:p>
        </p:txBody>
      </p:sp>
      <p:pic>
        <p:nvPicPr>
          <p:cNvPr id="6" name="Grafik 5" descr="Zwei Mitarbeitende bei der Planung an einem Bord mit Haftnotizen">
            <a:extLst>
              <a:ext uri="{FF2B5EF4-FFF2-40B4-BE49-F238E27FC236}">
                <a16:creationId xmlns:a16="http://schemas.microsoft.com/office/drawing/2014/main" id="{04118B95-357F-8827-DB0C-6C29243F0FD6}"/>
              </a:ext>
            </a:extLst>
          </p:cNvPr>
          <p:cNvPicPr>
            <a:picLocks noChangeAspect="1"/>
          </p:cNvPicPr>
          <p:nvPr/>
        </p:nvPicPr>
        <p:blipFill rotWithShape="1">
          <a:blip r:embed="rId3"/>
          <a:srcRect l="8443" r="8784"/>
          <a:stretch/>
        </p:blipFill>
        <p:spPr>
          <a:xfrm>
            <a:off x="0" y="1095375"/>
            <a:ext cx="4572000" cy="3671888"/>
          </a:xfrm>
          <a:prstGeom prst="rect">
            <a:avLst/>
          </a:prstGeom>
        </p:spPr>
      </p:pic>
      <p:sp>
        <p:nvSpPr>
          <p:cNvPr id="2" name="Untertitel 2">
            <a:extLst>
              <a:ext uri="{FF2B5EF4-FFF2-40B4-BE49-F238E27FC236}">
                <a16:creationId xmlns:a16="http://schemas.microsoft.com/office/drawing/2014/main" id="{A7D2C415-C063-D19F-163E-16C3A740E4CA}"/>
              </a:ext>
            </a:extLst>
          </p:cNvPr>
          <p:cNvSpPr>
            <a:spLocks noGrp="1"/>
          </p:cNvSpPr>
          <p:nvPr>
            <p:ph type="subTitle" idx="13"/>
          </p:nvPr>
        </p:nvSpPr>
        <p:spPr>
          <a:xfrm>
            <a:off x="359999" y="670002"/>
            <a:ext cx="8424000" cy="370823"/>
          </a:xfrm>
        </p:spPr>
        <p:txBody>
          <a:bodyPr/>
          <a:lstStyle/>
          <a:p>
            <a:r>
              <a:rPr lang="de-DE" dirty="0"/>
              <a:t>Learning </a:t>
            </a:r>
            <a:r>
              <a:rPr lang="de-DE" dirty="0" err="1"/>
              <a:t>outcomes</a:t>
            </a:r>
            <a:endParaRPr lang="de-DE" dirty="0"/>
          </a:p>
        </p:txBody>
      </p:sp>
    </p:spTree>
    <p:extLst>
      <p:ext uri="{BB962C8B-B14F-4D97-AF65-F5344CB8AC3E}">
        <p14:creationId xmlns:p14="http://schemas.microsoft.com/office/powerpoint/2010/main" val="3079616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E1AEC0-6DDD-B26E-9187-D8F38F9A7AB2}"/>
              </a:ext>
            </a:extLst>
          </p:cNvPr>
          <p:cNvSpPr>
            <a:spLocks noGrp="1"/>
          </p:cNvSpPr>
          <p:nvPr>
            <p:ph type="ctrTitle"/>
          </p:nvPr>
        </p:nvSpPr>
        <p:spPr/>
        <p:txBody>
          <a:bodyPr/>
          <a:lstStyle/>
          <a:p>
            <a:r>
              <a:rPr lang="de-DE"/>
              <a:t>Part-time Master Program M. SC. In Management</a:t>
            </a:r>
          </a:p>
        </p:txBody>
      </p:sp>
      <p:sp>
        <p:nvSpPr>
          <p:cNvPr id="9" name="Inhaltsplatzhalter 5">
            <a:extLst>
              <a:ext uri="{FF2B5EF4-FFF2-40B4-BE49-F238E27FC236}">
                <a16:creationId xmlns:a16="http://schemas.microsoft.com/office/drawing/2014/main" id="{CC084BA4-A57F-F7D2-32CA-643077D17A2C}"/>
              </a:ext>
            </a:extLst>
          </p:cNvPr>
          <p:cNvSpPr txBox="1">
            <a:spLocks/>
          </p:cNvSpPr>
          <p:nvPr/>
        </p:nvSpPr>
        <p:spPr>
          <a:xfrm>
            <a:off x="4762500" y="1100647"/>
            <a:ext cx="4021500" cy="3666616"/>
          </a:xfrm>
          <a:prstGeom prst="rect">
            <a:avLst/>
          </a:prstGeom>
        </p:spPr>
        <p:txBody>
          <a:bodyPr lIns="0" tIns="0" rIns="0" bIns="0" numCol="1" spcCol="0" anchor="ctr"/>
          <a:lstStyle>
            <a:lvl1pPr marL="0" marR="0" indent="0" algn="l" defTabSz="457178" rtl="0" eaLnBrk="1" fontAlgn="auto" latinLnBrk="0" hangingPunct="1">
              <a:lnSpc>
                <a:spcPct val="100000"/>
              </a:lnSpc>
              <a:spcBef>
                <a:spcPts val="0"/>
              </a:spcBef>
              <a:spcAft>
                <a:spcPts val="600"/>
              </a:spcAft>
              <a:buClrTx/>
              <a:buSzTx/>
              <a:buFontTx/>
              <a:buNone/>
              <a:tabLst/>
              <a:defRPr sz="1400" kern="1200" baseline="0">
                <a:solidFill>
                  <a:schemeClr val="tx1"/>
                </a:solidFill>
                <a:latin typeface="+mn-lt"/>
                <a:ea typeface="+mn-ea"/>
                <a:cs typeface="+mn-cs"/>
              </a:defRPr>
            </a:lvl1pPr>
            <a:lvl2pPr marL="742913" indent="-285737"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2" indent="-228589"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7000"/>
              </a:lnSpc>
              <a:spcAft>
                <a:spcPts val="800"/>
              </a:spcAft>
            </a:pPr>
            <a:r>
              <a:rPr lang="en-US" sz="1200" dirty="0">
                <a:solidFill>
                  <a:srgbClr val="000000"/>
                </a:solidFill>
                <a:effectLst/>
                <a:ea typeface="Calibri" panose="020F0502020204030204" pitchFamily="34" charset="0"/>
                <a:cs typeface="Times New Roman" panose="02020603050405020304" pitchFamily="18" charset="0"/>
              </a:rPr>
              <a:t>You will benefit the most from this program, if you are</a:t>
            </a:r>
          </a:p>
          <a:p>
            <a:pPr marL="171450" indent="-171450">
              <a:lnSpc>
                <a:spcPct val="107000"/>
              </a:lnSpc>
              <a:spcAft>
                <a:spcPts val="800"/>
              </a:spcAft>
              <a:buFont typeface="Arial" panose="020B0604020202020204" pitchFamily="34" charset="0"/>
              <a:buChar char="|"/>
            </a:pPr>
            <a:r>
              <a:rPr lang="de-DE" sz="1200" b="1" dirty="0">
                <a:solidFill>
                  <a:srgbClr val="000000"/>
                </a:solidFill>
                <a:effectLst/>
                <a:ea typeface="Calibri" panose="020F0502020204030204" pitchFamily="34" charset="0"/>
                <a:cs typeface="Times New Roman" panose="02020603050405020304" pitchFamily="18" charset="0"/>
              </a:rPr>
              <a:t>Creative:</a:t>
            </a:r>
            <a:r>
              <a:rPr lang="de-DE" sz="1200" dirty="0">
                <a:solidFill>
                  <a:srgbClr val="000000"/>
                </a:solidFill>
                <a:effectLst/>
                <a:ea typeface="Calibri" panose="020F0502020204030204" pitchFamily="34" charset="0"/>
                <a:cs typeface="Times New Roman" panose="02020603050405020304" pitchFamily="18" charset="0"/>
              </a:rPr>
              <a:t>	</a:t>
            </a:r>
            <a:br>
              <a:rPr lang="de-DE" sz="1200" dirty="0">
                <a:solidFill>
                  <a:srgbClr val="000000"/>
                </a:solidFill>
                <a:effectLst/>
                <a:ea typeface="Calibri" panose="020F0502020204030204" pitchFamily="34" charset="0"/>
                <a:cs typeface="Times New Roman" panose="02020603050405020304" pitchFamily="18" charset="0"/>
              </a:rPr>
            </a:br>
            <a:r>
              <a:rPr lang="en-US" sz="1200" dirty="0">
                <a:solidFill>
                  <a:srgbClr val="000000"/>
                </a:solidFill>
                <a:effectLst/>
                <a:ea typeface="Calibri" panose="020F0502020204030204" pitchFamily="34" charset="0"/>
                <a:cs typeface="Times New Roman" panose="02020603050405020304" pitchFamily="18" charset="0"/>
              </a:rPr>
              <a:t>You are fascinated by developing new ideas and solving challenging problems </a:t>
            </a:r>
          </a:p>
          <a:p>
            <a:pPr marL="171450" indent="-171450">
              <a:lnSpc>
                <a:spcPct val="107000"/>
              </a:lnSpc>
              <a:spcAft>
                <a:spcPts val="800"/>
              </a:spcAft>
              <a:buFont typeface="Arial" panose="020B0604020202020204" pitchFamily="34" charset="0"/>
              <a:buChar char="|"/>
            </a:pPr>
            <a:r>
              <a:rPr lang="de-DE" sz="1200" b="1" dirty="0" err="1">
                <a:solidFill>
                  <a:srgbClr val="000000"/>
                </a:solidFill>
                <a:effectLst/>
                <a:ea typeface="Calibri" panose="020F0502020204030204" pitchFamily="34" charset="0"/>
                <a:cs typeface="Times New Roman" panose="02020603050405020304" pitchFamily="18" charset="0"/>
              </a:rPr>
              <a:t>Curious</a:t>
            </a:r>
            <a:r>
              <a:rPr lang="de-DE" sz="1200" b="1" dirty="0">
                <a:solidFill>
                  <a:srgbClr val="000000"/>
                </a:solidFill>
                <a:effectLst/>
                <a:ea typeface="Calibri" panose="020F0502020204030204" pitchFamily="34" charset="0"/>
                <a:cs typeface="Times New Roman" panose="02020603050405020304" pitchFamily="18" charset="0"/>
              </a:rPr>
              <a:t>: </a:t>
            </a:r>
            <a:r>
              <a:rPr lang="de-DE" sz="1200" dirty="0">
                <a:solidFill>
                  <a:srgbClr val="000000"/>
                </a:solidFill>
                <a:effectLst/>
                <a:ea typeface="Calibri" panose="020F0502020204030204" pitchFamily="34" charset="0"/>
                <a:cs typeface="Times New Roman" panose="02020603050405020304" pitchFamily="18" charset="0"/>
              </a:rPr>
              <a:t>	</a:t>
            </a:r>
            <a:br>
              <a:rPr lang="de-DE" sz="1200" dirty="0">
                <a:solidFill>
                  <a:srgbClr val="000000"/>
                </a:solidFill>
                <a:effectLst/>
                <a:ea typeface="Calibri" panose="020F0502020204030204" pitchFamily="34" charset="0"/>
                <a:cs typeface="Times New Roman" panose="02020603050405020304" pitchFamily="18" charset="0"/>
              </a:rPr>
            </a:br>
            <a:r>
              <a:rPr lang="en-US" sz="1200" dirty="0">
                <a:solidFill>
                  <a:srgbClr val="000000"/>
                </a:solidFill>
                <a:effectLst/>
                <a:ea typeface="Calibri" panose="020F0502020204030204" pitchFamily="34" charset="0"/>
                <a:cs typeface="Times New Roman" panose="02020603050405020304" pitchFamily="18" charset="0"/>
              </a:rPr>
              <a:t>You are eager to understand theoretical backgrounds and learn different perspectives and viewpoints</a:t>
            </a:r>
          </a:p>
          <a:p>
            <a:pPr marL="171450" indent="-171450">
              <a:lnSpc>
                <a:spcPct val="107000"/>
              </a:lnSpc>
              <a:spcAft>
                <a:spcPts val="800"/>
              </a:spcAft>
              <a:buFont typeface="Arial" panose="020B0604020202020204" pitchFamily="34" charset="0"/>
              <a:buChar char="|"/>
            </a:pPr>
            <a:r>
              <a:rPr lang="de-DE" sz="1200" b="1" dirty="0" err="1">
                <a:solidFill>
                  <a:srgbClr val="000000"/>
                </a:solidFill>
                <a:effectLst/>
                <a:ea typeface="Calibri" panose="020F0502020204030204" pitchFamily="34" charset="0"/>
                <a:cs typeface="Times New Roman" panose="02020603050405020304" pitchFamily="18" charset="0"/>
              </a:rPr>
              <a:t>Caring</a:t>
            </a:r>
            <a:r>
              <a:rPr lang="de-DE" sz="1200" b="1" dirty="0">
                <a:solidFill>
                  <a:srgbClr val="000000"/>
                </a:solidFill>
                <a:effectLst/>
                <a:ea typeface="Calibri" panose="020F0502020204030204" pitchFamily="34" charset="0"/>
                <a:cs typeface="Times New Roman" panose="02020603050405020304" pitchFamily="18" charset="0"/>
              </a:rPr>
              <a:t>: </a:t>
            </a:r>
            <a:r>
              <a:rPr lang="de-DE" sz="1200" dirty="0">
                <a:solidFill>
                  <a:srgbClr val="000000"/>
                </a:solidFill>
                <a:effectLst/>
                <a:ea typeface="Calibri" panose="020F0502020204030204" pitchFamily="34" charset="0"/>
                <a:cs typeface="Times New Roman" panose="02020603050405020304" pitchFamily="18" charset="0"/>
              </a:rPr>
              <a:t>	</a:t>
            </a:r>
            <a:br>
              <a:rPr lang="de-DE" sz="1200" dirty="0">
                <a:solidFill>
                  <a:srgbClr val="000000"/>
                </a:solidFill>
                <a:effectLst/>
                <a:ea typeface="Calibri" panose="020F0502020204030204" pitchFamily="34" charset="0"/>
                <a:cs typeface="Times New Roman" panose="02020603050405020304" pitchFamily="18" charset="0"/>
              </a:rPr>
            </a:br>
            <a:r>
              <a:rPr lang="en-US" sz="1200" dirty="0">
                <a:solidFill>
                  <a:srgbClr val="000000"/>
                </a:solidFill>
                <a:effectLst/>
                <a:ea typeface="Calibri" panose="020F0502020204030204" pitchFamily="34" charset="0"/>
                <a:cs typeface="Times New Roman" panose="02020603050405020304" pitchFamily="18" charset="0"/>
              </a:rPr>
              <a:t>You consider consequences on the planet, society, and long-term prospects</a:t>
            </a:r>
            <a:endParaRPr lang="de-DE" sz="1200" dirty="0">
              <a:effectLst/>
              <a:ea typeface="Calibri" panose="020F0502020204030204" pitchFamily="34" charset="0"/>
              <a:cs typeface="Times New Roman" panose="02020603050405020304" pitchFamily="18" charset="0"/>
            </a:endParaRPr>
          </a:p>
          <a:p>
            <a:pPr marL="182563" indent="-182563">
              <a:lnSpc>
                <a:spcPct val="107000"/>
              </a:lnSpc>
              <a:spcAft>
                <a:spcPts val="800"/>
              </a:spcAft>
              <a:buFont typeface="Arial" panose="020B0604020202020204" pitchFamily="34" charset="0"/>
              <a:buChar char="|"/>
            </a:pPr>
            <a:r>
              <a:rPr lang="de-DE" sz="1200" b="1" dirty="0" err="1">
                <a:solidFill>
                  <a:srgbClr val="000000"/>
                </a:solidFill>
                <a:effectLst/>
                <a:ea typeface="Calibri" panose="020F0502020204030204" pitchFamily="34" charset="0"/>
                <a:cs typeface="Times New Roman" panose="02020603050405020304" pitchFamily="18" charset="0"/>
              </a:rPr>
              <a:t>Committed</a:t>
            </a:r>
            <a:r>
              <a:rPr lang="de-DE" sz="1200" b="1" dirty="0">
                <a:solidFill>
                  <a:srgbClr val="000000"/>
                </a:solidFill>
                <a:effectLst/>
                <a:ea typeface="Calibri" panose="020F0502020204030204" pitchFamily="34" charset="0"/>
                <a:cs typeface="Times New Roman" panose="02020603050405020304" pitchFamily="18" charset="0"/>
              </a:rPr>
              <a:t>: </a:t>
            </a:r>
            <a:r>
              <a:rPr lang="de-DE" sz="1200" dirty="0">
                <a:solidFill>
                  <a:srgbClr val="000000"/>
                </a:solidFill>
                <a:effectLst/>
                <a:ea typeface="Calibri" panose="020F0502020204030204" pitchFamily="34" charset="0"/>
                <a:cs typeface="Times New Roman" panose="02020603050405020304" pitchFamily="18" charset="0"/>
              </a:rPr>
              <a:t>	</a:t>
            </a:r>
            <a:br>
              <a:rPr lang="de-DE" sz="1200" dirty="0">
                <a:solidFill>
                  <a:srgbClr val="000000"/>
                </a:solidFill>
                <a:effectLst/>
                <a:ea typeface="Calibri" panose="020F0502020204030204" pitchFamily="34" charset="0"/>
                <a:cs typeface="Times New Roman" panose="02020603050405020304" pitchFamily="18" charset="0"/>
              </a:rPr>
            </a:br>
            <a:r>
              <a:rPr lang="en-US" sz="1200" dirty="0">
                <a:solidFill>
                  <a:srgbClr val="000000"/>
                </a:solidFill>
                <a:effectLst/>
                <a:ea typeface="Calibri" panose="020F0502020204030204" pitchFamily="34" charset="0"/>
                <a:cs typeface="Times New Roman" panose="02020603050405020304" pitchFamily="18" charset="0"/>
              </a:rPr>
              <a:t>You are willing to work hard and seek a decision-making position </a:t>
            </a:r>
            <a:endParaRPr lang="de-DE" dirty="0"/>
          </a:p>
        </p:txBody>
      </p:sp>
      <p:pic>
        <p:nvPicPr>
          <p:cNvPr id="6" name="Grafik 5">
            <a:extLst>
              <a:ext uri="{FF2B5EF4-FFF2-40B4-BE49-F238E27FC236}">
                <a16:creationId xmlns:a16="http://schemas.microsoft.com/office/drawing/2014/main" id="{EEC846CA-E0A2-BAF5-8C7B-5E43EE8490A6}"/>
              </a:ext>
            </a:extLst>
          </p:cNvPr>
          <p:cNvPicPr>
            <a:picLocks noChangeAspect="1"/>
          </p:cNvPicPr>
          <p:nvPr/>
        </p:nvPicPr>
        <p:blipFill rotWithShape="1">
          <a:blip r:embed="rId3"/>
          <a:srcRect t="2257" b="2257"/>
          <a:stretch/>
        </p:blipFill>
        <p:spPr>
          <a:xfrm>
            <a:off x="0" y="1095375"/>
            <a:ext cx="4572000" cy="3671888"/>
          </a:xfrm>
          <a:prstGeom prst="rect">
            <a:avLst/>
          </a:prstGeom>
        </p:spPr>
      </p:pic>
      <p:sp>
        <p:nvSpPr>
          <p:cNvPr id="2" name="Untertitel 6">
            <a:extLst>
              <a:ext uri="{FF2B5EF4-FFF2-40B4-BE49-F238E27FC236}">
                <a16:creationId xmlns:a16="http://schemas.microsoft.com/office/drawing/2014/main" id="{455E2617-D99A-E0D3-B526-FBCD588A5DD3}"/>
              </a:ext>
            </a:extLst>
          </p:cNvPr>
          <p:cNvSpPr>
            <a:spLocks noGrp="1"/>
          </p:cNvSpPr>
          <p:nvPr>
            <p:ph type="subTitle" idx="13"/>
          </p:nvPr>
        </p:nvSpPr>
        <p:spPr>
          <a:xfrm>
            <a:off x="359999" y="667909"/>
            <a:ext cx="8424000" cy="370823"/>
          </a:xfrm>
        </p:spPr>
        <p:txBody>
          <a:bodyPr/>
          <a:lstStyle/>
          <a:p>
            <a:r>
              <a:rPr lang="de-DE" err="1"/>
              <a:t>Whom</a:t>
            </a:r>
            <a:r>
              <a:rPr lang="de-DE"/>
              <a:t> </a:t>
            </a:r>
            <a:r>
              <a:rPr lang="de-DE" err="1"/>
              <a:t>we</a:t>
            </a:r>
            <a:r>
              <a:rPr lang="de-DE"/>
              <a:t> </a:t>
            </a:r>
            <a:r>
              <a:rPr lang="de-DE" err="1"/>
              <a:t>are</a:t>
            </a:r>
            <a:r>
              <a:rPr lang="de-DE"/>
              <a:t> </a:t>
            </a:r>
            <a:r>
              <a:rPr lang="de-DE" err="1"/>
              <a:t>looking</a:t>
            </a:r>
            <a:r>
              <a:rPr lang="de-DE"/>
              <a:t> </a:t>
            </a:r>
            <a:r>
              <a:rPr lang="de-DE" err="1"/>
              <a:t>for</a:t>
            </a:r>
            <a:endParaRPr lang="de-DE"/>
          </a:p>
        </p:txBody>
      </p:sp>
    </p:spTree>
    <p:extLst>
      <p:ext uri="{BB962C8B-B14F-4D97-AF65-F5344CB8AC3E}">
        <p14:creationId xmlns:p14="http://schemas.microsoft.com/office/powerpoint/2010/main" val="1037083674"/>
      </p:ext>
    </p:extLst>
  </p:cSld>
  <p:clrMapOvr>
    <a:masterClrMapping/>
  </p:clrMapOvr>
</p:sld>
</file>

<file path=ppt/theme/theme1.xml><?xml version="1.0" encoding="utf-8"?>
<a:theme xmlns:a="http://schemas.openxmlformats.org/drawingml/2006/main" name="master weis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neut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1165</Words>
  <Application>Microsoft Office PowerPoint</Application>
  <PresentationFormat>Bildschirmpräsentation (16:9)</PresentationFormat>
  <Paragraphs>138</Paragraphs>
  <Slides>20</Slides>
  <Notes>14</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20</vt:i4>
      </vt:variant>
    </vt:vector>
  </HeadingPairs>
  <TitlesOfParts>
    <vt:vector size="30" baseType="lpstr">
      <vt:lpstr>Arial</vt:lpstr>
      <vt:lpstr>Calibri</vt:lpstr>
      <vt:lpstr>Georgia</vt:lpstr>
      <vt:lpstr>Helvetica</vt:lpstr>
      <vt:lpstr>Symbol</vt:lpstr>
      <vt:lpstr>Times New Roman</vt:lpstr>
      <vt:lpstr>Univers LT 67 CondensedBold</vt:lpstr>
      <vt:lpstr>Universe </vt:lpstr>
      <vt:lpstr>master weiss</vt:lpstr>
      <vt:lpstr>master neutral</vt:lpstr>
      <vt:lpstr>Zeppelin university  </vt:lpstr>
      <vt:lpstr>Part-time Master Program M.SC. In Management</vt:lpstr>
      <vt:lpstr>Part-time Master Program M.SC. In Management </vt:lpstr>
      <vt:lpstr>PowerPoint-Präsentation</vt:lpstr>
      <vt:lpstr>Part-time Master Program M.SC. In Management</vt:lpstr>
      <vt:lpstr>PowerPoint-Präsentation</vt:lpstr>
      <vt:lpstr>Part-time Master Program M. SC. In Management</vt:lpstr>
      <vt:lpstr>Part-time Master Program M.SC. In Management</vt:lpstr>
      <vt:lpstr>Part-time Master Program M. SC. In Management</vt:lpstr>
      <vt:lpstr>Part-time Master Program M. SC. In Management</vt:lpstr>
      <vt:lpstr>Part-time Master Program M. SC. In Management</vt:lpstr>
      <vt:lpstr>PowerPoint-Präsentation</vt:lpstr>
      <vt:lpstr>Part-time Master Program M. SC. In Management</vt:lpstr>
      <vt:lpstr>PowerPoint-Präsentation</vt:lpstr>
      <vt:lpstr>PowerPoint-Präsentation</vt:lpstr>
      <vt:lpstr>Part-time Master Program M. SC. In Management</vt:lpstr>
      <vt:lpstr>PowerPoint-Präsentation</vt:lpstr>
      <vt:lpstr>Part-time Master Program M. SC. In Management </vt:lpstr>
      <vt:lpstr>PowerPoint-Präsentation</vt:lpstr>
      <vt:lpstr>Part-time Master Program M. SC. In Management  </vt:lpstr>
    </vt:vector>
  </TitlesOfParts>
  <Company>Zeppelin Universität gemeinnützige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Simon Merz</dc:creator>
  <cp:lastModifiedBy>Viellieber, Heike</cp:lastModifiedBy>
  <cp:revision>494</cp:revision>
  <cp:lastPrinted>2026-05-18T11:43:47Z</cp:lastPrinted>
  <dcterms:created xsi:type="dcterms:W3CDTF">2016-05-03T09:00:54Z</dcterms:created>
  <dcterms:modified xsi:type="dcterms:W3CDTF">2026-05-20T08:46:49Z</dcterms:modified>
</cp:coreProperties>
</file>